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8" r:id="rId6"/>
    <p:sldId id="259" r:id="rId7"/>
    <p:sldId id="260" r:id="rId8"/>
    <p:sldId id="261" r:id="rId9"/>
    <p:sldId id="262" r:id="rId10"/>
    <p:sldId id="263" r:id="rId11"/>
    <p:sldId id="272" r:id="rId12"/>
    <p:sldId id="265" r:id="rId13"/>
    <p:sldId id="266" r:id="rId14"/>
    <p:sldId id="267" r:id="rId15"/>
    <p:sldId id="271" r:id="rId16"/>
    <p:sldId id="270" r:id="rId17"/>
    <p:sldId id="268" r:id="rId18"/>
    <p:sldId id="257" r:id="rId19"/>
    <p:sldId id="275" r:id="rId20"/>
    <p:sldId id="276" r:id="rId21"/>
    <p:sldId id="277" r:id="rId22"/>
    <p:sldId id="273"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8108B-A031-4052-A870-0B21883426CB}" v="18" dt="2021-03-30T07:54:20.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ke Drabbe" userId="b9b1a049-6b87-453c-9d4e-1b3ea0ffd634" providerId="ADAL" clId="{F9F8108B-A031-4052-A870-0B21883426CB}"/>
    <pc:docChg chg="undo custSel addSld delSld modSld sldOrd">
      <pc:chgData name="Marieke Drabbe" userId="b9b1a049-6b87-453c-9d4e-1b3ea0ffd634" providerId="ADAL" clId="{F9F8108B-A031-4052-A870-0B21883426CB}" dt="2021-03-30T07:54:35.935" v="115" actId="1076"/>
      <pc:docMkLst>
        <pc:docMk/>
      </pc:docMkLst>
      <pc:sldChg chg="modSp add">
        <pc:chgData name="Marieke Drabbe" userId="b9b1a049-6b87-453c-9d4e-1b3ea0ffd634" providerId="ADAL" clId="{F9F8108B-A031-4052-A870-0B21883426CB}" dt="2021-03-30T07:49:02.567" v="50" actId="14100"/>
        <pc:sldMkLst>
          <pc:docMk/>
          <pc:sldMk cId="2222112165" sldId="257"/>
        </pc:sldMkLst>
        <pc:picChg chg="mod">
          <ac:chgData name="Marieke Drabbe" userId="b9b1a049-6b87-453c-9d4e-1b3ea0ffd634" providerId="ADAL" clId="{F9F8108B-A031-4052-A870-0B21883426CB}" dt="2021-03-30T07:49:02.567" v="50" actId="14100"/>
          <ac:picMkLst>
            <pc:docMk/>
            <pc:sldMk cId="2222112165" sldId="257"/>
            <ac:picMk id="4" creationId="{00000000-0000-0000-0000-000000000000}"/>
          </ac:picMkLst>
        </pc:picChg>
      </pc:sldChg>
      <pc:sldChg chg="modSp mod">
        <pc:chgData name="Marieke Drabbe" userId="b9b1a049-6b87-453c-9d4e-1b3ea0ffd634" providerId="ADAL" clId="{F9F8108B-A031-4052-A870-0B21883426CB}" dt="2021-03-30T07:47:21.639" v="18" actId="1076"/>
        <pc:sldMkLst>
          <pc:docMk/>
          <pc:sldMk cId="2832527614" sldId="259"/>
        </pc:sldMkLst>
        <pc:spChg chg="mod">
          <ac:chgData name="Marieke Drabbe" userId="b9b1a049-6b87-453c-9d4e-1b3ea0ffd634" providerId="ADAL" clId="{F9F8108B-A031-4052-A870-0B21883426CB}" dt="2021-03-30T07:47:21.639" v="18" actId="1076"/>
          <ac:spMkLst>
            <pc:docMk/>
            <pc:sldMk cId="2832527614" sldId="259"/>
            <ac:spMk id="3" creationId="{00000000-0000-0000-0000-000000000000}"/>
          </ac:spMkLst>
        </pc:spChg>
      </pc:sldChg>
      <pc:sldChg chg="modSp mod">
        <pc:chgData name="Marieke Drabbe" userId="b9b1a049-6b87-453c-9d4e-1b3ea0ffd634" providerId="ADAL" clId="{F9F8108B-A031-4052-A870-0B21883426CB}" dt="2021-03-30T07:48:00.831" v="35" actId="1076"/>
        <pc:sldMkLst>
          <pc:docMk/>
          <pc:sldMk cId="3029099718" sldId="261"/>
        </pc:sldMkLst>
        <pc:spChg chg="mod">
          <ac:chgData name="Marieke Drabbe" userId="b9b1a049-6b87-453c-9d4e-1b3ea0ffd634" providerId="ADAL" clId="{F9F8108B-A031-4052-A870-0B21883426CB}" dt="2021-03-30T07:48:00.831" v="35" actId="1076"/>
          <ac:spMkLst>
            <pc:docMk/>
            <pc:sldMk cId="3029099718" sldId="261"/>
            <ac:spMk id="3" creationId="{00000000-0000-0000-0000-000000000000}"/>
          </ac:spMkLst>
        </pc:spChg>
        <pc:picChg chg="mod">
          <ac:chgData name="Marieke Drabbe" userId="b9b1a049-6b87-453c-9d4e-1b3ea0ffd634" providerId="ADAL" clId="{F9F8108B-A031-4052-A870-0B21883426CB}" dt="2021-03-30T07:47:33.927" v="22" actId="1076"/>
          <ac:picMkLst>
            <pc:docMk/>
            <pc:sldMk cId="3029099718" sldId="261"/>
            <ac:picMk id="4" creationId="{00000000-0000-0000-0000-000000000000}"/>
          </ac:picMkLst>
        </pc:picChg>
        <pc:picChg chg="mod">
          <ac:chgData name="Marieke Drabbe" userId="b9b1a049-6b87-453c-9d4e-1b3ea0ffd634" providerId="ADAL" clId="{F9F8108B-A031-4052-A870-0B21883426CB}" dt="2021-03-30T07:47:31.975" v="21" actId="1076"/>
          <ac:picMkLst>
            <pc:docMk/>
            <pc:sldMk cId="3029099718" sldId="261"/>
            <ac:picMk id="5" creationId="{00000000-0000-0000-0000-000000000000}"/>
          </ac:picMkLst>
        </pc:picChg>
      </pc:sldChg>
      <pc:sldChg chg="modSp mod">
        <pc:chgData name="Marieke Drabbe" userId="b9b1a049-6b87-453c-9d4e-1b3ea0ffd634" providerId="ADAL" clId="{F9F8108B-A031-4052-A870-0B21883426CB}" dt="2021-03-30T07:48:26.071" v="45" actId="1076"/>
        <pc:sldMkLst>
          <pc:docMk/>
          <pc:sldMk cId="2994508629" sldId="262"/>
        </pc:sldMkLst>
        <pc:spChg chg="mod">
          <ac:chgData name="Marieke Drabbe" userId="b9b1a049-6b87-453c-9d4e-1b3ea0ffd634" providerId="ADAL" clId="{F9F8108B-A031-4052-A870-0B21883426CB}" dt="2021-03-30T07:48:23.783" v="44" actId="14100"/>
          <ac:spMkLst>
            <pc:docMk/>
            <pc:sldMk cId="2994508629" sldId="262"/>
            <ac:spMk id="7" creationId="{00000000-0000-0000-0000-000000000000}"/>
          </ac:spMkLst>
        </pc:spChg>
        <pc:picChg chg="mod">
          <ac:chgData name="Marieke Drabbe" userId="b9b1a049-6b87-453c-9d4e-1b3ea0ffd634" providerId="ADAL" clId="{F9F8108B-A031-4052-A870-0B21883426CB}" dt="2021-03-30T07:48:26.071" v="45" actId="1076"/>
          <ac:picMkLst>
            <pc:docMk/>
            <pc:sldMk cId="2994508629" sldId="262"/>
            <ac:picMk id="4" creationId="{00000000-0000-0000-0000-000000000000}"/>
          </ac:picMkLst>
        </pc:picChg>
        <pc:picChg chg="mod">
          <ac:chgData name="Marieke Drabbe" userId="b9b1a049-6b87-453c-9d4e-1b3ea0ffd634" providerId="ADAL" clId="{F9F8108B-A031-4052-A870-0B21883426CB}" dt="2021-03-30T07:48:16.240" v="40" actId="1076"/>
          <ac:picMkLst>
            <pc:docMk/>
            <pc:sldMk cId="2994508629" sldId="262"/>
            <ac:picMk id="1026" creationId="{00000000-0000-0000-0000-000000000000}"/>
          </ac:picMkLst>
        </pc:picChg>
      </pc:sldChg>
      <pc:sldChg chg="modSp mod">
        <pc:chgData name="Marieke Drabbe" userId="b9b1a049-6b87-453c-9d4e-1b3ea0ffd634" providerId="ADAL" clId="{F9F8108B-A031-4052-A870-0B21883426CB}" dt="2021-03-30T07:48:34.975" v="48" actId="1076"/>
        <pc:sldMkLst>
          <pc:docMk/>
          <pc:sldMk cId="609850473" sldId="263"/>
        </pc:sldMkLst>
        <pc:spChg chg="mod">
          <ac:chgData name="Marieke Drabbe" userId="b9b1a049-6b87-453c-9d4e-1b3ea0ffd634" providerId="ADAL" clId="{F9F8108B-A031-4052-A870-0B21883426CB}" dt="2021-03-30T07:48:34.975" v="48" actId="1076"/>
          <ac:spMkLst>
            <pc:docMk/>
            <pc:sldMk cId="609850473" sldId="263"/>
            <ac:spMk id="7" creationId="{00000000-0000-0000-0000-000000000000}"/>
          </ac:spMkLst>
        </pc:spChg>
      </pc:sldChg>
      <pc:sldChg chg="del">
        <pc:chgData name="Marieke Drabbe" userId="b9b1a049-6b87-453c-9d4e-1b3ea0ffd634" providerId="ADAL" clId="{F9F8108B-A031-4052-A870-0B21883426CB}" dt="2021-03-30T07:46:31.023" v="4" actId="47"/>
        <pc:sldMkLst>
          <pc:docMk/>
          <pc:sldMk cId="1382348510" sldId="269"/>
        </pc:sldMkLst>
      </pc:sldChg>
      <pc:sldChg chg="add">
        <pc:chgData name="Marieke Drabbe" userId="b9b1a049-6b87-453c-9d4e-1b3ea0ffd634" providerId="ADAL" clId="{F9F8108B-A031-4052-A870-0B21883426CB}" dt="2021-03-30T07:46:26.664" v="0"/>
        <pc:sldMkLst>
          <pc:docMk/>
          <pc:sldMk cId="158562777" sldId="273"/>
        </pc:sldMkLst>
      </pc:sldChg>
      <pc:sldChg chg="del">
        <pc:chgData name="Marieke Drabbe" userId="b9b1a049-6b87-453c-9d4e-1b3ea0ffd634" providerId="ADAL" clId="{F9F8108B-A031-4052-A870-0B21883426CB}" dt="2021-03-30T07:46:30.003" v="3" actId="47"/>
        <pc:sldMkLst>
          <pc:docMk/>
          <pc:sldMk cId="4091087978" sldId="274"/>
        </pc:sldMkLst>
      </pc:sldChg>
      <pc:sldChg chg="modSp add mod">
        <pc:chgData name="Marieke Drabbe" userId="b9b1a049-6b87-453c-9d4e-1b3ea0ffd634" providerId="ADAL" clId="{F9F8108B-A031-4052-A870-0B21883426CB}" dt="2021-03-30T07:49:09.071" v="51" actId="14100"/>
        <pc:sldMkLst>
          <pc:docMk/>
          <pc:sldMk cId="2202926653" sldId="275"/>
        </pc:sldMkLst>
        <pc:spChg chg="mod">
          <ac:chgData name="Marieke Drabbe" userId="b9b1a049-6b87-453c-9d4e-1b3ea0ffd634" providerId="ADAL" clId="{F9F8108B-A031-4052-A870-0B21883426CB}" dt="2021-03-30T07:49:09.071" v="51" actId="14100"/>
          <ac:spMkLst>
            <pc:docMk/>
            <pc:sldMk cId="2202926653" sldId="275"/>
            <ac:spMk id="3" creationId="{00000000-0000-0000-0000-000000000000}"/>
          </ac:spMkLst>
        </pc:spChg>
      </pc:sldChg>
      <pc:sldChg chg="add">
        <pc:chgData name="Marieke Drabbe" userId="b9b1a049-6b87-453c-9d4e-1b3ea0ffd634" providerId="ADAL" clId="{F9F8108B-A031-4052-A870-0B21883426CB}" dt="2021-03-30T07:46:26.664" v="0"/>
        <pc:sldMkLst>
          <pc:docMk/>
          <pc:sldMk cId="1829230297" sldId="276"/>
        </pc:sldMkLst>
      </pc:sldChg>
      <pc:sldChg chg="add">
        <pc:chgData name="Marieke Drabbe" userId="b9b1a049-6b87-453c-9d4e-1b3ea0ffd634" providerId="ADAL" clId="{F9F8108B-A031-4052-A870-0B21883426CB}" dt="2021-03-30T07:46:26.664" v="0"/>
        <pc:sldMkLst>
          <pc:docMk/>
          <pc:sldMk cId="2386637686" sldId="277"/>
        </pc:sldMkLst>
      </pc:sldChg>
      <pc:sldChg chg="add">
        <pc:chgData name="Marieke Drabbe" userId="b9b1a049-6b87-453c-9d4e-1b3ea0ffd634" providerId="ADAL" clId="{F9F8108B-A031-4052-A870-0B21883426CB}" dt="2021-03-30T07:46:26.664" v="0"/>
        <pc:sldMkLst>
          <pc:docMk/>
          <pc:sldMk cId="2546165309" sldId="278"/>
        </pc:sldMkLst>
      </pc:sldChg>
      <pc:sldChg chg="modSp add mod">
        <pc:chgData name="Marieke Drabbe" userId="b9b1a049-6b87-453c-9d4e-1b3ea0ffd634" providerId="ADAL" clId="{F9F8108B-A031-4052-A870-0B21883426CB}" dt="2021-03-30T07:49:36.127" v="56" actId="1076"/>
        <pc:sldMkLst>
          <pc:docMk/>
          <pc:sldMk cId="236588932" sldId="279"/>
        </pc:sldMkLst>
        <pc:spChg chg="mod">
          <ac:chgData name="Marieke Drabbe" userId="b9b1a049-6b87-453c-9d4e-1b3ea0ffd634" providerId="ADAL" clId="{F9F8108B-A031-4052-A870-0B21883426CB}" dt="2021-03-30T07:49:32.843" v="54" actId="404"/>
          <ac:spMkLst>
            <pc:docMk/>
            <pc:sldMk cId="236588932" sldId="279"/>
            <ac:spMk id="3" creationId="{00000000-0000-0000-0000-000000000000}"/>
          </ac:spMkLst>
        </pc:spChg>
        <pc:picChg chg="mod">
          <ac:chgData name="Marieke Drabbe" userId="b9b1a049-6b87-453c-9d4e-1b3ea0ffd634" providerId="ADAL" clId="{F9F8108B-A031-4052-A870-0B21883426CB}" dt="2021-03-30T07:49:36.127" v="56" actId="1076"/>
          <ac:picMkLst>
            <pc:docMk/>
            <pc:sldMk cId="236588932" sldId="279"/>
            <ac:picMk id="4" creationId="{00000000-0000-0000-0000-000000000000}"/>
          </ac:picMkLst>
        </pc:picChg>
        <pc:picChg chg="mod">
          <ac:chgData name="Marieke Drabbe" userId="b9b1a049-6b87-453c-9d4e-1b3ea0ffd634" providerId="ADAL" clId="{F9F8108B-A031-4052-A870-0B21883426CB}" dt="2021-03-30T07:49:35.031" v="55" actId="1076"/>
          <ac:picMkLst>
            <pc:docMk/>
            <pc:sldMk cId="236588932" sldId="279"/>
            <ac:picMk id="5" creationId="{00000000-0000-0000-0000-000000000000}"/>
          </ac:picMkLst>
        </pc:picChg>
      </pc:sldChg>
      <pc:sldChg chg="add">
        <pc:chgData name="Marieke Drabbe" userId="b9b1a049-6b87-453c-9d4e-1b3ea0ffd634" providerId="ADAL" clId="{F9F8108B-A031-4052-A870-0B21883426CB}" dt="2021-03-30T07:46:26.664" v="0"/>
        <pc:sldMkLst>
          <pc:docMk/>
          <pc:sldMk cId="2191676785" sldId="280"/>
        </pc:sldMkLst>
      </pc:sldChg>
      <pc:sldChg chg="modSp add mod">
        <pc:chgData name="Marieke Drabbe" userId="b9b1a049-6b87-453c-9d4e-1b3ea0ffd634" providerId="ADAL" clId="{F9F8108B-A031-4052-A870-0B21883426CB}" dt="2021-03-30T07:46:26.827" v="1" actId="27636"/>
        <pc:sldMkLst>
          <pc:docMk/>
          <pc:sldMk cId="1305036497" sldId="281"/>
        </pc:sldMkLst>
        <pc:spChg chg="mod">
          <ac:chgData name="Marieke Drabbe" userId="b9b1a049-6b87-453c-9d4e-1b3ea0ffd634" providerId="ADAL" clId="{F9F8108B-A031-4052-A870-0B21883426CB}" dt="2021-03-30T07:46:26.827" v="1" actId="27636"/>
          <ac:spMkLst>
            <pc:docMk/>
            <pc:sldMk cId="1305036497" sldId="281"/>
            <ac:spMk id="3" creationId="{00000000-0000-0000-0000-000000000000}"/>
          </ac:spMkLst>
        </pc:spChg>
      </pc:sldChg>
      <pc:sldChg chg="add">
        <pc:chgData name="Marieke Drabbe" userId="b9b1a049-6b87-453c-9d4e-1b3ea0ffd634" providerId="ADAL" clId="{F9F8108B-A031-4052-A870-0B21883426CB}" dt="2021-03-30T07:46:26.664" v="0"/>
        <pc:sldMkLst>
          <pc:docMk/>
          <pc:sldMk cId="3008270397" sldId="282"/>
        </pc:sldMkLst>
      </pc:sldChg>
      <pc:sldChg chg="add">
        <pc:chgData name="Marieke Drabbe" userId="b9b1a049-6b87-453c-9d4e-1b3ea0ffd634" providerId="ADAL" clId="{F9F8108B-A031-4052-A870-0B21883426CB}" dt="2021-03-30T07:46:26.664" v="0"/>
        <pc:sldMkLst>
          <pc:docMk/>
          <pc:sldMk cId="3618795539" sldId="283"/>
        </pc:sldMkLst>
      </pc:sldChg>
      <pc:sldChg chg="add">
        <pc:chgData name="Marieke Drabbe" userId="b9b1a049-6b87-453c-9d4e-1b3ea0ffd634" providerId="ADAL" clId="{F9F8108B-A031-4052-A870-0B21883426CB}" dt="2021-03-30T07:46:26.664" v="0"/>
        <pc:sldMkLst>
          <pc:docMk/>
          <pc:sldMk cId="1004444801" sldId="284"/>
        </pc:sldMkLst>
      </pc:sldChg>
      <pc:sldChg chg="add">
        <pc:chgData name="Marieke Drabbe" userId="b9b1a049-6b87-453c-9d4e-1b3ea0ffd634" providerId="ADAL" clId="{F9F8108B-A031-4052-A870-0B21883426CB}" dt="2021-03-30T07:46:26.664" v="0"/>
        <pc:sldMkLst>
          <pc:docMk/>
          <pc:sldMk cId="1080089665" sldId="285"/>
        </pc:sldMkLst>
      </pc:sldChg>
      <pc:sldChg chg="add">
        <pc:chgData name="Marieke Drabbe" userId="b9b1a049-6b87-453c-9d4e-1b3ea0ffd634" providerId="ADAL" clId="{F9F8108B-A031-4052-A870-0B21883426CB}" dt="2021-03-30T07:46:26.664" v="0"/>
        <pc:sldMkLst>
          <pc:docMk/>
          <pc:sldMk cId="2840138782" sldId="286"/>
        </pc:sldMkLst>
      </pc:sldChg>
      <pc:sldChg chg="add">
        <pc:chgData name="Marieke Drabbe" userId="b9b1a049-6b87-453c-9d4e-1b3ea0ffd634" providerId="ADAL" clId="{F9F8108B-A031-4052-A870-0B21883426CB}" dt="2021-03-30T07:46:26.664" v="0"/>
        <pc:sldMkLst>
          <pc:docMk/>
          <pc:sldMk cId="3975747621" sldId="287"/>
        </pc:sldMkLst>
      </pc:sldChg>
      <pc:sldChg chg="addSp delSp add mod">
        <pc:chgData name="Marieke Drabbe" userId="b9b1a049-6b87-453c-9d4e-1b3ea0ffd634" providerId="ADAL" clId="{F9F8108B-A031-4052-A870-0B21883426CB}" dt="2021-03-30T07:50:59.944" v="58" actId="22"/>
        <pc:sldMkLst>
          <pc:docMk/>
          <pc:sldMk cId="699041143" sldId="288"/>
        </pc:sldMkLst>
        <pc:spChg chg="add del">
          <ac:chgData name="Marieke Drabbe" userId="b9b1a049-6b87-453c-9d4e-1b3ea0ffd634" providerId="ADAL" clId="{F9F8108B-A031-4052-A870-0B21883426CB}" dt="2021-03-30T07:50:59.944" v="58" actId="22"/>
          <ac:spMkLst>
            <pc:docMk/>
            <pc:sldMk cId="699041143" sldId="288"/>
            <ac:spMk id="5" creationId="{3C3AFC5B-4310-45E0-B469-51B6588C566C}"/>
          </ac:spMkLst>
        </pc:spChg>
      </pc:sldChg>
      <pc:sldChg chg="delSp modSp add del mod">
        <pc:chgData name="Marieke Drabbe" userId="b9b1a049-6b87-453c-9d4e-1b3ea0ffd634" providerId="ADAL" clId="{F9F8108B-A031-4052-A870-0B21883426CB}" dt="2021-03-30T07:54:35.935" v="115" actId="1076"/>
        <pc:sldMkLst>
          <pc:docMk/>
          <pc:sldMk cId="1955633087" sldId="289"/>
        </pc:sldMkLst>
        <pc:spChg chg="mod">
          <ac:chgData name="Marieke Drabbe" userId="b9b1a049-6b87-453c-9d4e-1b3ea0ffd634" providerId="ADAL" clId="{F9F8108B-A031-4052-A870-0B21883426CB}" dt="2021-03-30T07:51:54.191" v="70" actId="1076"/>
          <ac:spMkLst>
            <pc:docMk/>
            <pc:sldMk cId="1955633087" sldId="289"/>
            <ac:spMk id="4" creationId="{00000000-0000-0000-0000-000000000000}"/>
          </ac:spMkLst>
        </pc:spChg>
        <pc:spChg chg="mod">
          <ac:chgData name="Marieke Drabbe" userId="b9b1a049-6b87-453c-9d4e-1b3ea0ffd634" providerId="ADAL" clId="{F9F8108B-A031-4052-A870-0B21883426CB}" dt="2021-03-30T07:54:15.223" v="109" actId="14100"/>
          <ac:spMkLst>
            <pc:docMk/>
            <pc:sldMk cId="1955633087" sldId="289"/>
            <ac:spMk id="5" creationId="{00000000-0000-0000-0000-000000000000}"/>
          </ac:spMkLst>
        </pc:spChg>
        <pc:spChg chg="mod">
          <ac:chgData name="Marieke Drabbe" userId="b9b1a049-6b87-453c-9d4e-1b3ea0ffd634" providerId="ADAL" clId="{F9F8108B-A031-4052-A870-0B21883426CB}" dt="2021-03-30T07:54:00.460" v="107" actId="20577"/>
          <ac:spMkLst>
            <pc:docMk/>
            <pc:sldMk cId="1955633087" sldId="289"/>
            <ac:spMk id="6" creationId="{00000000-0000-0000-0000-000000000000}"/>
          </ac:spMkLst>
        </pc:spChg>
        <pc:spChg chg="mod">
          <ac:chgData name="Marieke Drabbe" userId="b9b1a049-6b87-453c-9d4e-1b3ea0ffd634" providerId="ADAL" clId="{F9F8108B-A031-4052-A870-0B21883426CB}" dt="2021-03-30T07:54:20.895" v="110" actId="1076"/>
          <ac:spMkLst>
            <pc:docMk/>
            <pc:sldMk cId="1955633087" sldId="289"/>
            <ac:spMk id="7" creationId="{00000000-0000-0000-0000-000000000000}"/>
          </ac:spMkLst>
        </pc:spChg>
        <pc:spChg chg="mod">
          <ac:chgData name="Marieke Drabbe" userId="b9b1a049-6b87-453c-9d4e-1b3ea0ffd634" providerId="ADAL" clId="{F9F8108B-A031-4052-A870-0B21883426CB}" dt="2021-03-30T07:52:41.637" v="88" actId="403"/>
          <ac:spMkLst>
            <pc:docMk/>
            <pc:sldMk cId="1955633087" sldId="289"/>
            <ac:spMk id="8" creationId="{00000000-0000-0000-0000-000000000000}"/>
          </ac:spMkLst>
        </pc:spChg>
        <pc:spChg chg="mod">
          <ac:chgData name="Marieke Drabbe" userId="b9b1a049-6b87-453c-9d4e-1b3ea0ffd634" providerId="ADAL" clId="{F9F8108B-A031-4052-A870-0B21883426CB}" dt="2021-03-30T07:52:34.810" v="86" actId="403"/>
          <ac:spMkLst>
            <pc:docMk/>
            <pc:sldMk cId="1955633087" sldId="289"/>
            <ac:spMk id="11" creationId="{00000000-0000-0000-0000-000000000000}"/>
          </ac:spMkLst>
        </pc:spChg>
        <pc:spChg chg="mod">
          <ac:chgData name="Marieke Drabbe" userId="b9b1a049-6b87-453c-9d4e-1b3ea0ffd634" providerId="ADAL" clId="{F9F8108B-A031-4052-A870-0B21883426CB}" dt="2021-03-30T07:52:22.932" v="82" actId="403"/>
          <ac:spMkLst>
            <pc:docMk/>
            <pc:sldMk cId="1955633087" sldId="289"/>
            <ac:spMk id="13" creationId="{00000000-0000-0000-0000-000000000000}"/>
          </ac:spMkLst>
        </pc:spChg>
        <pc:spChg chg="mod">
          <ac:chgData name="Marieke Drabbe" userId="b9b1a049-6b87-453c-9d4e-1b3ea0ffd634" providerId="ADAL" clId="{F9F8108B-A031-4052-A870-0B21883426CB}" dt="2021-03-30T07:54:35.935" v="115" actId="1076"/>
          <ac:spMkLst>
            <pc:docMk/>
            <pc:sldMk cId="1955633087" sldId="289"/>
            <ac:spMk id="25" creationId="{00000000-0000-0000-0000-000000000000}"/>
          </ac:spMkLst>
        </pc:spChg>
        <pc:picChg chg="del">
          <ac:chgData name="Marieke Drabbe" userId="b9b1a049-6b87-453c-9d4e-1b3ea0ffd634" providerId="ADAL" clId="{F9F8108B-A031-4052-A870-0B21883426CB}" dt="2021-03-30T07:51:55.877" v="71" actId="478"/>
          <ac:picMkLst>
            <pc:docMk/>
            <pc:sldMk cId="1955633087" sldId="289"/>
            <ac:picMk id="2" creationId="{00000000-0000-0000-0000-000000000000}"/>
          </ac:picMkLst>
        </pc:picChg>
        <pc:picChg chg="del mod">
          <ac:chgData name="Marieke Drabbe" userId="b9b1a049-6b87-453c-9d4e-1b3ea0ffd634" providerId="ADAL" clId="{F9F8108B-A031-4052-A870-0B21883426CB}" dt="2021-03-30T07:53:29.136" v="101" actId="478"/>
          <ac:picMkLst>
            <pc:docMk/>
            <pc:sldMk cId="1955633087" sldId="289"/>
            <ac:picMk id="3" creationId="{00000000-0000-0000-0000-000000000000}"/>
          </ac:picMkLst>
        </pc:picChg>
        <pc:picChg chg="mod">
          <ac:chgData name="Marieke Drabbe" userId="b9b1a049-6b87-453c-9d4e-1b3ea0ffd634" providerId="ADAL" clId="{F9F8108B-A031-4052-A870-0B21883426CB}" dt="2021-03-30T07:52:03.807" v="75" actId="1076"/>
          <ac:picMkLst>
            <pc:docMk/>
            <pc:sldMk cId="1955633087" sldId="289"/>
            <ac:picMk id="9" creationId="{00000000-0000-0000-0000-000000000000}"/>
          </ac:picMkLst>
        </pc:picChg>
        <pc:picChg chg="mod">
          <ac:chgData name="Marieke Drabbe" userId="b9b1a049-6b87-453c-9d4e-1b3ea0ffd634" providerId="ADAL" clId="{F9F8108B-A031-4052-A870-0B21883426CB}" dt="2021-03-30T07:54:33.611" v="114" actId="1076"/>
          <ac:picMkLst>
            <pc:docMk/>
            <pc:sldMk cId="1955633087" sldId="289"/>
            <ac:picMk id="10" creationId="{00000000-0000-0000-0000-000000000000}"/>
          </ac:picMkLst>
        </pc:picChg>
        <pc:picChg chg="mod">
          <ac:chgData name="Marieke Drabbe" userId="b9b1a049-6b87-453c-9d4e-1b3ea0ffd634" providerId="ADAL" clId="{F9F8108B-A031-4052-A870-0B21883426CB}" dt="2021-03-30T07:52:11.264" v="79" actId="1076"/>
          <ac:picMkLst>
            <pc:docMk/>
            <pc:sldMk cId="1955633087" sldId="289"/>
            <ac:picMk id="12" creationId="{00000000-0000-0000-0000-000000000000}"/>
          </ac:picMkLst>
        </pc:picChg>
        <pc:picChg chg="mod">
          <ac:chgData name="Marieke Drabbe" userId="b9b1a049-6b87-453c-9d4e-1b3ea0ffd634" providerId="ADAL" clId="{F9F8108B-A031-4052-A870-0B21883426CB}" dt="2021-03-30T07:54:27.415" v="113" actId="1076"/>
          <ac:picMkLst>
            <pc:docMk/>
            <pc:sldMk cId="1955633087" sldId="289"/>
            <ac:picMk id="14" creationId="{00000000-0000-0000-0000-000000000000}"/>
          </ac:picMkLst>
        </pc:picChg>
        <pc:picChg chg="mod">
          <ac:chgData name="Marieke Drabbe" userId="b9b1a049-6b87-453c-9d4e-1b3ea0ffd634" providerId="ADAL" clId="{F9F8108B-A031-4052-A870-0B21883426CB}" dt="2021-03-30T07:54:33.611" v="114" actId="1076"/>
          <ac:picMkLst>
            <pc:docMk/>
            <pc:sldMk cId="1955633087" sldId="289"/>
            <ac:picMk id="15" creationId="{00000000-0000-0000-0000-000000000000}"/>
          </ac:picMkLst>
        </pc:picChg>
        <pc:picChg chg="mod">
          <ac:chgData name="Marieke Drabbe" userId="b9b1a049-6b87-453c-9d4e-1b3ea0ffd634" providerId="ADAL" clId="{F9F8108B-A031-4052-A870-0B21883426CB}" dt="2021-03-30T07:52:29.663" v="84" actId="14100"/>
          <ac:picMkLst>
            <pc:docMk/>
            <pc:sldMk cId="1955633087" sldId="289"/>
            <ac:picMk id="16" creationId="{00000000-0000-0000-0000-000000000000}"/>
          </ac:picMkLst>
        </pc:picChg>
        <pc:picChg chg="mod">
          <ac:chgData name="Marieke Drabbe" userId="b9b1a049-6b87-453c-9d4e-1b3ea0ffd634" providerId="ADAL" clId="{F9F8108B-A031-4052-A870-0B21883426CB}" dt="2021-03-30T07:52:58.016" v="92" actId="1076"/>
          <ac:picMkLst>
            <pc:docMk/>
            <pc:sldMk cId="1955633087" sldId="289"/>
            <ac:picMk id="17" creationId="{00000000-0000-0000-0000-000000000000}"/>
          </ac:picMkLst>
        </pc:picChg>
        <pc:picChg chg="mod">
          <ac:chgData name="Marieke Drabbe" userId="b9b1a049-6b87-453c-9d4e-1b3ea0ffd634" providerId="ADAL" clId="{F9F8108B-A031-4052-A870-0B21883426CB}" dt="2021-03-30T07:52:53.336" v="90" actId="1076"/>
          <ac:picMkLst>
            <pc:docMk/>
            <pc:sldMk cId="1955633087" sldId="289"/>
            <ac:picMk id="23" creationId="{00000000-0000-0000-0000-000000000000}"/>
          </ac:picMkLst>
        </pc:picChg>
      </pc:sldChg>
      <pc:sldChg chg="modSp add del mod ord">
        <pc:chgData name="Marieke Drabbe" userId="b9b1a049-6b87-453c-9d4e-1b3ea0ffd634" providerId="ADAL" clId="{F9F8108B-A031-4052-A870-0B21883426CB}" dt="2021-03-30T07:49:12.304" v="52" actId="47"/>
        <pc:sldMkLst>
          <pc:docMk/>
          <pc:sldMk cId="2658603138" sldId="289"/>
        </pc:sldMkLst>
        <pc:spChg chg="mod">
          <ac:chgData name="Marieke Drabbe" userId="b9b1a049-6b87-453c-9d4e-1b3ea0ffd634" providerId="ADAL" clId="{F9F8108B-A031-4052-A870-0B21883426CB}" dt="2021-03-30T07:46:59.440" v="14" actId="1076"/>
          <ac:spMkLst>
            <pc:docMk/>
            <pc:sldMk cId="2658603138" sldId="289"/>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0C527-4B4D-4212-9398-192C1C7951EB}" type="datetimeFigureOut">
              <a:rPr lang="nl-NL" smtClean="0"/>
              <a:t>30-3-2021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70A4C-6D03-490F-8AA6-A9E6D8020560}" type="slidenum">
              <a:rPr lang="nl-NL" smtClean="0"/>
              <a:t>‹nr.›</a:t>
            </a:fld>
            <a:endParaRPr lang="nl-NL"/>
          </a:p>
        </p:txBody>
      </p:sp>
    </p:spTree>
    <p:extLst>
      <p:ext uri="{BB962C8B-B14F-4D97-AF65-F5344CB8AC3E}">
        <p14:creationId xmlns:p14="http://schemas.microsoft.com/office/powerpoint/2010/main" val="92144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https://www.youtube.com/watch?v=Ul4XDZ9ddA8 </a:t>
            </a:r>
          </a:p>
        </p:txBody>
      </p:sp>
      <p:sp>
        <p:nvSpPr>
          <p:cNvPr id="4" name="Tijdelijke aanduiding voor dianummer 3"/>
          <p:cNvSpPr>
            <a:spLocks noGrp="1"/>
          </p:cNvSpPr>
          <p:nvPr>
            <p:ph type="sldNum" sz="quarter" idx="10"/>
          </p:nvPr>
        </p:nvSpPr>
        <p:spPr/>
        <p:txBody>
          <a:bodyPr/>
          <a:lstStyle/>
          <a:p>
            <a:fld id="{7F028CB2-40A7-4ABD-ACE1-914924741D7C}" type="slidenum">
              <a:rPr lang="nl-NL" smtClean="0"/>
              <a:t>18</a:t>
            </a:fld>
            <a:endParaRPr lang="nl-NL"/>
          </a:p>
        </p:txBody>
      </p:sp>
    </p:spTree>
    <p:extLst>
      <p:ext uri="{BB962C8B-B14F-4D97-AF65-F5344CB8AC3E}">
        <p14:creationId xmlns:p14="http://schemas.microsoft.com/office/powerpoint/2010/main" val="258819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C610E123-304E-4DEC-A582-7D2733146037}" type="slidenum">
              <a:rPr lang="nl-NL" smtClean="0">
                <a:solidFill>
                  <a:prstClr val="black"/>
                </a:solidFill>
              </a:rPr>
              <a:pPr/>
              <a:t>31</a:t>
            </a:fld>
            <a:endParaRPr lang="nl-NL">
              <a:solidFill>
                <a:prstClr val="black"/>
              </a:solidFill>
            </a:endParaRPr>
          </a:p>
        </p:txBody>
      </p:sp>
    </p:spTree>
    <p:extLst>
      <p:ext uri="{BB962C8B-B14F-4D97-AF65-F5344CB8AC3E}">
        <p14:creationId xmlns:p14="http://schemas.microsoft.com/office/powerpoint/2010/main" val="106091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rmAutofit/>
          </a:bodyPr>
          <a:lstStyle>
            <a:lvl1pPr>
              <a:defRPr sz="2800">
                <a:latin typeface="Arial" pitchFamily="34" charset="0"/>
                <a:cs typeface="Arial" pitchFamily="34" charset="0"/>
              </a:defRPr>
            </a:lvl1pPr>
          </a:lstStyle>
          <a:p>
            <a:r>
              <a:rPr lang="nl-NL" dirty="0"/>
              <a:t>Klik om de stijl te bewerken</a:t>
            </a:r>
          </a:p>
        </p:txBody>
      </p:sp>
      <p:sp>
        <p:nvSpPr>
          <p:cNvPr id="3" name="Ondertitel 2"/>
          <p:cNvSpPr>
            <a:spLocks noGrp="1"/>
          </p:cNvSpPr>
          <p:nvPr>
            <p:ph type="subTitle" idx="1"/>
          </p:nvPr>
        </p:nvSpPr>
        <p:spPr>
          <a:xfrm>
            <a:off x="1371600" y="3886200"/>
            <a:ext cx="64008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9619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17271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979712" y="332656"/>
            <a:ext cx="6645424" cy="648072"/>
          </a:xfrm>
        </p:spPr>
        <p:txBody>
          <a:bodyPr>
            <a:noAutofit/>
          </a:bodyPr>
          <a:lstStyle>
            <a:lvl1pPr algn="l">
              <a:defRPr sz="2800" b="1">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idx="1"/>
          </p:nvPr>
        </p:nvSpPr>
        <p:spPr>
          <a:xfrm>
            <a:off x="2051720" y="1196752"/>
            <a:ext cx="6635080"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96768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600" b="1" cap="all">
                <a:latin typeface="Arial" pitchFamily="34" charset="0"/>
                <a:cs typeface="Arial" pitchFamily="34" charset="0"/>
              </a:defRPr>
            </a:lvl1pPr>
          </a:lstStyle>
          <a:p>
            <a:r>
              <a:rPr lang="nl-NL" dirty="0"/>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757338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54378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dirty="0"/>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3241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29425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2459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1710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30-3-2021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64550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ED390-F77C-4CDE-BB93-EE6416285244}" type="datetimeFigureOut">
              <a:rPr lang="nl-NL" smtClean="0"/>
              <a:t>30-3-2021</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308CA-A037-474B-AA6E-6C7C048F3532}" type="slidenum">
              <a:rPr lang="nl-NL" smtClean="0"/>
              <a:t>‹nr.›</a:t>
            </a:fld>
            <a:endParaRPr lang="nl-NL"/>
          </a:p>
        </p:txBody>
      </p:sp>
      <p:pic>
        <p:nvPicPr>
          <p:cNvPr id="7"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447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https://www.youtube.com/embed/Ul4XDZ9ddA8" TargetMode="Externa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encyclo.nl/begrip/vrije%20tijd"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hqEh0iFWlgs&amp;feature=youtu.be" TargetMode="External"/><Relationship Id="rId2" Type="http://schemas.openxmlformats.org/officeDocument/2006/relationships/hyperlink" Target="https://www.nbtc.nl/nl/cijfers-en-trends.htm" TargetMode="External"/><Relationship Id="rId1" Type="http://schemas.openxmlformats.org/officeDocument/2006/relationships/slideLayout" Target="../slideLayouts/slideLayout2.xml"/><Relationship Id="rId6" Type="http://schemas.openxmlformats.org/officeDocument/2006/relationships/hyperlink" Target="http://www.wikiweb.nl/mro/themas/trends-en-ontwikkelingen/" TargetMode="External"/><Relationship Id="rId5" Type="http://schemas.openxmlformats.org/officeDocument/2006/relationships/hyperlink" Target="https://pretwerk.nl/category/actueel" TargetMode="External"/><Relationship Id="rId4" Type="http://schemas.openxmlformats.org/officeDocument/2006/relationships/hyperlink" Target="http://kerncijfers.nbtc.nl/nl/magazine/8374/768413/cover.html#cover.html?&amp;_suid=14220091501910640953964048706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nl.wikipedia.org/wiki/Vrije_tijd" TargetMode="External"/><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weerplaza.nl/ginc/redactie/images/15aug13-feesttent.jpg" TargetMode="External"/><Relationship Id="rId2" Type="http://schemas.openxmlformats.org/officeDocument/2006/relationships/hyperlink" Target="https://www.youtube.com/watch?v=Pw7GhMsEHJE&amp;index=1&amp;list=UUsGG4uukRhSP_Fp-vVDbg_A"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google.nl/url?sa=i&amp;rct=j&amp;q=&amp;esrc=s&amp;frm=1&amp;source=images&amp;cd=&amp;docid=cLk3p6ZLCx3rSM&amp;tbnid=5XOTsIXBY2iRaM:&amp;ved=0CAUQjRw&amp;url=https://www.nationalebeeldbank.nl/zoek?t%3Dtilburg%2Bkermis&amp;ei=JXf8U9GhMMec0QXnu4GYAg&amp;bvm=bv.73612305,d.bGQ&amp;psig=AFQjCNEwc4uZxS9tKBmTjD8BfDnxOWkczQ&amp;ust=1409140888406800"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611560" y="1701573"/>
            <a:ext cx="8208912" cy="523220"/>
          </a:xfrm>
          <a:prstGeom prst="rect">
            <a:avLst/>
          </a:prstGeom>
          <a:noFill/>
        </p:spPr>
        <p:txBody>
          <a:bodyPr wrap="square" rtlCol="0">
            <a:spAutoFit/>
          </a:bodyPr>
          <a:lstStyle/>
          <a:p>
            <a:r>
              <a:rPr lang="nl-NL" sz="2800" dirty="0">
                <a:latin typeface="Arial" pitchFamily="34" charset="0"/>
                <a:cs typeface="Arial" pitchFamily="34" charset="0"/>
              </a:rPr>
              <a:t>Presentatie </a:t>
            </a:r>
            <a:r>
              <a:rPr lang="nl-NL" sz="2800">
                <a:latin typeface="Arial" pitchFamily="34" charset="0"/>
                <a:cs typeface="Arial" pitchFamily="34" charset="0"/>
              </a:rPr>
              <a:t>Vrijetijdsmanagement introductie</a:t>
            </a:r>
            <a:endParaRPr lang="nl-NL" sz="2800" dirty="0">
              <a:latin typeface="Arial" pitchFamily="34" charset="0"/>
              <a:cs typeface="Arial" pitchFamily="34" charset="0"/>
            </a:endParaRPr>
          </a:p>
        </p:txBody>
      </p:sp>
    </p:spTree>
    <p:extLst>
      <p:ext uri="{BB962C8B-B14F-4D97-AF65-F5344CB8AC3E}">
        <p14:creationId xmlns:p14="http://schemas.microsoft.com/office/powerpoint/2010/main" val="424030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Budget	</a:t>
            </a:r>
          </a:p>
        </p:txBody>
      </p:sp>
      <p:sp>
        <p:nvSpPr>
          <p:cNvPr id="3" name="Tijdelijke aanduiding voor inhoud 2"/>
          <p:cNvSpPr>
            <a:spLocks noGrp="1"/>
          </p:cNvSpPr>
          <p:nvPr>
            <p:ph idx="1"/>
          </p:nvPr>
        </p:nvSpPr>
        <p:spPr/>
        <p:txBody>
          <a:bodyPr/>
          <a:lstStyle/>
          <a:p>
            <a:r>
              <a:rPr lang="nl-NL" dirty="0"/>
              <a:t>Hoeveel heb je te besteden?</a:t>
            </a:r>
          </a:p>
        </p:txBody>
      </p:sp>
      <p:pic>
        <p:nvPicPr>
          <p:cNvPr id="4098" name="Picture 2" descr="http://www.startpagina.nl/athene/dochters/internetmiljonairs/images/g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276872"/>
            <a:ext cx="4746595"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438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Datum, duur en tijdstip</a:t>
            </a:r>
          </a:p>
        </p:txBody>
      </p:sp>
      <p:sp>
        <p:nvSpPr>
          <p:cNvPr id="3" name="Tijdelijke aanduiding voor inhoud 2"/>
          <p:cNvSpPr>
            <a:spLocks noGrp="1"/>
          </p:cNvSpPr>
          <p:nvPr>
            <p:ph idx="1"/>
          </p:nvPr>
        </p:nvSpPr>
        <p:spPr/>
        <p:txBody>
          <a:bodyPr/>
          <a:lstStyle/>
          <a:p>
            <a:r>
              <a:rPr lang="nl-NL" dirty="0"/>
              <a:t>Wanneer gaat het plaatsvinden? </a:t>
            </a:r>
          </a:p>
          <a:p>
            <a:r>
              <a:rPr lang="nl-NL" dirty="0"/>
              <a:t>Hoe lang gaat het duren? </a:t>
            </a:r>
          </a:p>
          <a:p>
            <a:r>
              <a:rPr lang="nl-NL" dirty="0"/>
              <a:t>Geschikte datum en tijd.</a:t>
            </a:r>
          </a:p>
          <a:p>
            <a:endParaRPr lang="nl-NL" dirty="0"/>
          </a:p>
        </p:txBody>
      </p:sp>
      <p:sp>
        <p:nvSpPr>
          <p:cNvPr id="4" name="AutoShape 2" descr="data:image/jpeg;base64,/9j/4AAQSkZJRgABAQAAAQABAAD/2wCEAAkGBhQSEBUUEhQVFRUUFBUYFBQVFxQUFRUVFBQVFBUUFBQYHCYeFxkkGRQUHy8gIycpLCwsFR4xNTAqNSYrLCkBCQoKDgwNFA0PFCkYFBgpKSkpKSkyKSkpKSkpKSkpKSkpKSkpKSkpKSkpKSkpKSkpKSkpKSkpKSkpKSkpKSkpKf/AABEIAMkA+wMBIgACEQEDEQH/xAAcAAAABwEBAAAAAAAAAAAAAAAAAQMEBQYHAgj/xABMEAABAwICBAgJCQYFAwUAAAABAAIDBBESIQUGMUEHEyJRYXGBkSMyUnKSobGy0RQVM0JTYpPB0xdzosLS8BYkQ2OCROHiJTWjs8P/xAAXAQEBAQEAAAAAAAAAAAAAAAAAAQID/8QAGxEBAQEBAQEBAQAAAAAAAAAAAAERMRJBAiH/2gAMAwEAAhEDEQA/ANwRogmek9LMp2tdJeznYRYXzsT7AlD1BQZ1xg+/6K5OudPzv9AqbFyp5BQP+M6fnf6JXY1wg53+iU2GJtBQw1sg53eiV1/iiHnd6JTYYl0FEjWaHnd6JXY1ih53eiU2GJNBRo1hh5z6JXQ07Fzn0SmwxIIJj88xc57j8EfzzF5R7nfBNhlPUEy+d4/KPc74I/neLyvU74JsMp4gmg0rH5Xqd8ER0tF5Xqd8E2GHiCaDSsXlep3wQ+dY/K9Tvgmww7QTP52i8r1O+CP51i8r1O+CamHaCafOsXlDuPwR/OkflDuPwTTDpBNPnWLyx6/gh87ReWPX8E0O0Ez+d4vLHr+CI6Zh8sev4JoeoJj89w/aN9fwSlNpOOR2FjwTa9hfYLZ+sK6HSCCCAlWNfPoov3h9wqzqsa+fRR/vP5Cp+uLFPuuboNC53rk2UAXbUm1LMCqFI0uAk4glQg7a1LsSAXTXKNFSu2yJG66CBw2RdByQajc6wuSABtJyA7VQ7Dly56qmk9f6aI2a4yu8mMXHp7O66Yt1h0jUZ09II2+XLzc93Fo9SgvIeiJVMboPSr/pKuOO+5g6PutHNzpRup9aT/7lLfLYH77jy+gqi5MK6uqTS6BrizHFpEkXcOWx1rscWOHKvvaRsTkx6Xi2/J6gc2THH3FBa0GqqM15MRtWUs0B8qxczvsPVdT+jdLxTi8MjX8+E5jracx2hA9cEHFHZE4KoTK4KUIRFqBMhJPSxSLkCKltVm+Hcf8AbPvNUcGKU1aHh3fuz7zUnUvFoQQQXVgSrGvn0Uf7w+4VZ1WteR4OPzz7pUvFintCLCuwMkdlybAMSoYuWJYhVBxhK4UmxKgoQo1q6DETEq1FJ4EYC7IVI1w10wEwU5u85OcM7HZhb09PYEEtrBrnFS3aOXJuYDs847lB02g63SXLqHmKHa2MZFw+6z83KR1P1D4sCoqhjlJuIzmGH7w3v6N3svPyW5ucrjxefmx22ndYZc98rFVih1ehpHMfTxscxofx735vDQ24eJDsLS03YM+V0KXi0hGWsfxrAydwEf3ycsLS7be2y3OnWmm2pZ+iCX/63Kmln+U0QOeoh/M/mgu7KUWAJcbW2udu6iFXJKuU1tRBFxfIp43xiQG2JxbfE5vKtYuVsa1QdfqwXTSzRTuifLEyO7Wg4QxzTcEnaQ23RdBDaQq6ihiL5HUZbe/FN42F7ruueLsczck7OdW2mu9jHjE3EwOwuAJGMB1nDbcbNqqtDqBLFIZG1Mb5Cb45qcSuHU5zyR2K6wtIaMRDnWGIgWBdbMgbgTfJEIEubff0Dq2YT8TtVU1g1Yp5ZWOjJp6l5OB0Iw3LRic6SMWwjZdwscxtVyey/b+areo0hloY3PJc9rpG4nEl2Uh+sc9lu5BCf4jqqFwZXs4yImzamMX9LZc9Bs7rVro65kzA+Jwex2xzTcdXQeg5p1UUwLXNeA9rgQQ4Agg7nDZZUbSers2jnmoobui2zU5u4YRtLd7mj0m9IugupRHYo/QGn4quLjIzsycw+Mx3MejmOw94EiQgSKTKWKTc1BxdSWrZ8M7zD7zVGFSmrQ8M7zD7zVZ1LxZkESFl0YBVvXf6OPzz7pVkVb12Hg4/PPuqXgqQCCMBCy5NumBKApNoSoaqFGBKNCKNqXDUBNSoXLQkq+sbFG+R5s1jS4noAuiq1r3rPxDOKjPhHjMjaxhy7HHMDoBKjdQtVZMHy0tY5wN4WSlzWkDxn4gDhO5psQNvMqzQQP0jXta695X4n/dYBcgdTAAOlbnTUzW2a1uFrA0AbNg5LcttgAfRQQlfrAIKiBsseHjYpXuJdfiWxML3AgDlnJwuLcw6U4Nd78W+SmmjgmcGxzuLC0l3iF7AbsBttzSetGrktTWMLRaMUlRHxhIs2SVr2tBbfFvbsCjhoysnp6ajfTcU2F8JknMjHMc2HIYGjMkj1824L2UXF325pW21HZAlZGAlLIIOAF0QukZQJ3TXReio4GYIgWtxOdYkuzcbnM+xPLLoIOcKZvYBctzG+x2du4dG5IayUlNJB/my0RNcHXc8sGIXsLggm9zkNqofyGOeVh0RA+LBIMVWXSRxWG1oY9xMm7dutbNAtrNoeSgm+XUgAaT/AJiIeJYnM28gnb5JsR0WzRGlWVMLZYzdrtx2tcNrXdIKWOiomve7BiMoIJN3cm2cfKNmsy8UWG3mWe0sx0VpB0JJ+Tz2LSdwJs09bTdp5xYoNGcFw5BktxcIIOC1SOrg8M7zD7zVHlSOrg8KfMPvNVnUvFjRoILowJVzXQeDj88+6rIq9riORH5x91S8FUw5I8K7woYVzbBrF2GLpjEoGouOo2pWyKMJQBBzZUrhQ0lgp2QjbM/leZHZx9ZarVpWQhoa0kFxtcbQACT+WfSsj13kd8pDC4uDGHDck2Djnt6QkFs4HdHXdPOcsIawHbbFd7z3BvetNpvFBO13KP8Ayzt2Cw7FnnB1UtZQYDDM4zSvHGNhc+MYsMQxSDJtrXN9gSmndLPbWzMrKiqpYAR8m4hpEcjM+U6RoJLtmVjbMZWsqjRQjCz3VnWl3y5lOyeapgla7DJOwte17Q53IeQC9vJsbgbejPRGhFEgjKKyAkFzPMGMc52xrS478mguOXUFVHcKFD5cnZE5Bbbo7rOjwwMGL/LO+54RueduXyeT2X/NLaB4WInB/wAqHFnEMHFtc8FpGYdne4I2779CDQAjuqn+1Cg+0f8AhPQ/afQfav8AwpPggsGk9GRVDMEzA9twcJv4wBAORBvYnvUK/g7oD/0zex8o/nSX7T9H/av/AApf6UhU8KtA1pLXveRsa2N4Jz3F4DenM7kFnMADA1uWEAN32wizdu3YFTOEjRAmojIM3w8vdfAbNkbYc2R/4LkcMdHvjqB/xiP/AOindEaYhroHOiBdHIXNfcBpbiFntcL7dpyuOVtUFU1E1l4yIMebubyeu2w9yuYKxbQGKKrdHncFzTbymEt9vtWq6Bry8Fj/AB2BtzucDexHolESqktXvpT5h95qj2qR1f8ApT5h95qs6XixIkaC6MAq/rf4kfnH3VYFX9bvEj84+6peCu4ckA1Gjsubo6YEphXLEogDWpUNyQiCKpqAxjnHY0EnsQQekPCy2GwEt9Hxz3kDsWd676JDJsQvfCL99/yK0TR4u5nPxdz1vcT+SoeukpMz23vy2t6sVO6w71BeeDE30WNlmzPvkb5PY878sipXSOqc5mfLT188XGG7o3Bs0ey3Ia4gNA6j1qrcD1cHQVELnWza8Z4RaRpYT3tb3rTIpsTWu8oA94utCC0NqnxUxnnmkqZy3AJJAGhjN7Y2DJu31nZc3sGFGAmOm5Jm08hpg0zNbdjXC4JG0WuMyL26bIh4/Zfm2nm6+ZVnS3CBRwXHGca4fVh5fe/Jg71WhqXpGuIdWzljD9QnFbqiZZg7VZtEcHNJBYlnGuH1pcx2MHJCKrj9c6+sJbRU+Bpyx24w9r3AMHci0dwTvecVVLa+1seZ9I5DsC02OMAAAAAbAMgOoI8KCo6I4NKWnm40Bz7eK19i0XFiT5R296sPzPB9jF6DPgn+FEQiGB0LB9jF+Gz4IHQlP9hF+Gz4J9ZEWoGPzHT/AGEP4bPgmeltGQxQueyijmc21o2Rwhzs87EjcM8rnmBUzZcuKDKdYqrRE4u+KogmawtEUcRifizIxMALHG52kqa1V0TUGigu91JIWPLwyGAGSz2iN8jHsydhIzyJvmr1/e1M6pgLxdmKzDuabYnNtkfNOzmUGMVcDm6ama0f60p6ruD7959atNHpTBPe2GxwPzyzGJpv/e1Vqoqv/Wp3buPe3+IM/lUtrawNDrZcZG702Avae4O9SC9xTBwuDdSurv0p8w+1qyTULWV7uQ83sta1cdeU+Yfa1WdLxZEEEF0YBQOtY5EfnH2KeUHrQOSzzj7FLxYgDHkuWsS2HJEGrm2LAug1dtajsgNjUy08LU0t/IPqsnoTbTAvTy3+yf7pQRei5LykHaGtt5uHk/mqJr/Q8XNKQc3tilHQYn8Wf4XDuVw0bL4VhG10Tb9hNvUm2uGrwl8MSbsjcCBsMbrh4tvNiT2BQU/UDTQptIMcco5OQ7obLYsPY7D3Fbh8pEYeZOQ1gLySRkzxnE25iHd4Xmt0RYXMd40ZIPS07x0Zg9TlrupmkpNIwHjpWu4lhifThgDpWSMDXPklJuS4A2w4QHMBK0Iyg4yqkllmgr6qN0jjBJE90LBHcgBsZIHcey+2b1F0m8VU9O90zGhrXQwVRc+YW8ch5A5PR1WvYlOaHU+oiYBR6RkbDtYySNkoAOeRJy27gN6ktC6pGKf5RPO+onwYGucAxrGnaGtBPOejM5Z3QWEBHdBAIg2ldYlwAicECyFk34sX395SuJB0uUWJc3QdlQGtWtTKNgs0yTyHDBC3N0jibC9sw29uvYM9k2XKh1epNZ8tkqoquIPcXYDJFxhjYScLG4gQLNyuLZX5ygmtStYn1lKZZWta9sr2Oa0EAYMJ2Ek3s7nUlNVBgklLgGMBxXFxhiBLs7ixvjG/YqNqXo6upH1PGAGMSSFseANNTM8WY+F5AAYSwXuQADfcm+vutcYoTExskc0pwStkY6ORrW4XyF42PxXaMQLgcRsUFI0I901SZPrPma49ZcXu95W/Xk2hY7mOf/LkkdzioPVOhe10dgMrvkvt5YIaB0jL0VKcIlR4ADpbbvCgpOq1bxc4z2legdTZsTr/AO2fa1eaqKSz2npC9B8Gk+L8P82qzpV/QQQXRgFC6ynks84+xTShNaDyWecfYpeLEMiBXIcgFzbKkoroIrqo6aEw1lkw0snSAOxzgD6k/YUnWU7ZI3MeLtcLEdB3jp39iCmaDqhjuTuACtEkeNh5iPUclnjmup5nxuObHWvzja13aCD2q+6v1GOIdSisu1n1cdAcQOIxDadrob2BPOWXwn7pB3JLVzSrqWZs0eY2OjOx8e1zHdVgfROditO1l0ZjiJbbGzlNvsOWbTzhwuCFkdZDxRDmX4p5yB2xu28W47iPqneO1Bv2idLsmjE8OcT83c7H/W5POPrDtF7m8uDksE1V1plpJMcPKa76WHYHgfWYM8LwLnK9uluQ13QWsMNRGH0xxD68RsHxk5k2JsM+nC6+RGd9IX0k2t43/LmDi8Iykx4sWdzkLW2JvST1wnYyUQFm17ow/ktsbZuO0m24qQr9J4IJJGAucxpswAl2LIAFtrjM7LbE50VWufTxmQcpzASCLEX3Ec9kCwRolFazaeFJTOlIxG4axt7Bz3XsCeawJPUglgEZCzyPTtYeUdIUDZD/ANO4swj7hkAyO7xj1q/wPJY0uLSS0XLL4SSMy2+eHm6FAbzYE9CpVDr/ADzRiSPR8j2EkBzZWkXG0Zs2hXOWSzSbE2BNgLk23Abyskih0Q0ubUsqoXgnwc+PLzeLHtQaRoXS0k7XcbTS0zmkWbJniBG1rrDYRYjq51Ik5XOwbScu0rPNQqsNqZxTumNAGDC6a9hMS2zYue/LyGZAFxeyt+kNItZEZpC1kLBiLXZF1tmM7nX2M5xY55NAq3SDGRvqHvDI4gbXG7YS5uRxOyDRkbEeUQsXrdIO0lWumk5MTfq7QxjblkfXvPOSedL67a5O0hNhj8HAzO7uYXHGzW2nM4W52xWGZKktUtF42Rsw2Y48Y4HxuL+pj+88jFbcDbcgnNA09osViC8l2YsbfVy80A9qgdfJQY+ohXqriDWErJNctIF0hbuBUFZj8Yda37gkdcH93/M1YBEeUOtb/wAEo2/u/wCZq19StKQQQW2QUHrT4rPOPsU4oHWo8mPzj7FLxYhAjCDULrk2UCItR3QKqYNdBiEYSzQgovCFoq2Cdoz8R/SNrT2ZjtCX1RmPFhNNco5GVOJ2bHjwZ5rAXb0WJv29ajoKlzcxl1INBqm3bks00/Qhj3jDdjiMbfuuOR7Hb91x0qVGnpQLY3duftUbpCvxnE4557hY5jIoKTNGY3WubA8l2wjO4vb2qU0Tpl0coe2Qwy7pW3wm+6RgGYO8gHpa7ai0pZ7nPFgANm/bvyzUG2YXyNvZ/wBlobDq1rRaR8tY14fKWhtVFyocDBYMZguA0EuJ8bN2YCvNHpDHHxjXNkZmcTC24G3PPDe23MdSwXQGtk1Jfizk/wAZhAdG/racilDrO0yF4D6Z52upnHCeuJzhl0B9uhBv7atu84fPuz3tvYorXDQBrKR0bCMYIew/VLmgixO64cRfnss1ouE6paADNTzgEG0oMLzY3zPIac7b3KTZwrx3Bko7WvcxPYb3FtuEe1A5bGGxcS7QrjJhw4mi7SbWxcdYuGefjHrVt1L0VLT0UcU2bxiNgcQYHOuGXGWXRlmqKOFCD5VxhZUCEwYeKDv9XjMWO3GW8XL8ku/hXpQThpZH3ItjLMsgDtL94v2qDRpq1jb3cMr3A5RyzPJbc+pNqqckDwYw3ALpQDhByxcWM7XsMy2177lltVwxyBpbDDFGLutiLpLAkm2EYRv5lT9La6VVQ3DLM8sAAwXwMsBYXY2wd23VGmad17jo6okSCrBisGAtHyeVptZrmtwtY8ONwLuBaLrNNYtbpqx5dK4NZclrG3EbSRYlrL8pxG1xzPOoIzFxsBfm5u5KRQgG7+V90bD0XQSGiqXjC1zmnisXIj+tPINxO8DedgFwNpWu6uUZYy7rF783nZnzDmAGQ6lSNW9GuEgfLbG5owtGyNlzZgG7YFotK4BizQlp2sswjmCxDT1Tineen8lp+s9ZZp3nmWVz6PlJLi21yTtF+5WBpGc1vnA9Je/7r+Ziwaliu8DpXoHgopsJd+7/AJmq/StIQQQW2AUDrWeTH5x9inlXtcDyY/Od7FLwiGD8kWJN2uyRtcuTodY0A5JtKAVDpj106cAEkgADM7gkWlVDXHT3K4huQFuMI3ki+HqCIYaxae+Uy2b9Gy+Hncd7j18yaRptDFbMZpyCg4mkURWyg7bf3/ZUrMRb++lV3S0uR5lYIquqhsaT3pgBmhYuOWd1O02jMDQTmd6oj6XCRhJt7EtLo4jY4dRT2o0M1+bclF1FLLHlnbvCDkwu5r9RSTweY9yWj0s5osQD3go3aWB+qe9AzLyiuTu9SenSrfJPqXD9KczfWgRZTvO4+xKCitm4pN2kXHZYJBzy45klA5dO0eKL+xIsc4uFrk3yt8EGU7juT/RtMWvxEILXo2teMLiLOwgOHSFLy6wyYbCzerb3qvU9SCEvhJ6AoOqmsJzJv0kpg84k94gDdfrzSMz7BBFaKoMVT2reNQIsLiP9v+ZqxLQ2k2smJIyuM1tHB5pJkr3YTfwf8zfik6lXxBBBdGQVc1yPJj853sCsarOurrNi853sCn64sV++SAKSL0BIuTZy1y7Dk3jcu8So60hpAQxOkP1RkOc7h2lZhI9z3Fzs3ONz2m5Vj1w0jie2EbG8p3nEZDsB9agGtQdxpbEuGhAlAlUvyUNWsBCd18yg66pKqD0ZSAPuDexU+WXCqWjJHGUEdvUrjTShzelVDSB20FLSMBCFQ0XBHb1JVkd1BGS0TDtCayaFjIuLqakp03kit6vWUVDHQA3ORN0APKU22Lb2+1KBoHqQQw0GwDeUpDo9jM7KQe7mTdzbm3eg5bGLbNqSanEvsSTG5IOaYYZL8/tUuyTJMKdgtmun1ICB5JJko3SUhtlvQk0gOlNpK0cyBGnhLT0fmtH4Cqg/Laht+TxBNukSxjLvWbSVBIyBWj8BDbVkw3mnJ/8AlZf2qzqVuKCJGtsgqrryeTF5z/YFak0rtFxzW4xuLDe2ZFr7dhCl/sGcY0Ycr5/hen+z/if/AFIv8L0/2f8AE/8AqWPNa1S2OSdfWiKN7zsa0nrO4dpsO1XoatQeR/E/4pvXamUszMEkZLbg2D5Bs2XIcr5NYWyYvcXuNy4kk9J2pYCy2FvBpQDZC78WX+pdHg3ofs3fiy/1KeV9MfD0nM9bH+zah+zd+LL/AFLk8GdD9m/8WT+pPNPTC6xl1A6QZkV6Nk4K6E/Uk/Fk+KaS8DOjnbWS2yy46Td2q+U1hehKcCO9szn2KQp32dZbPBwQUDBZrZbWA+lcbW/v1ozwR0N72l/EPwTzTWPzNScE27eMvgtnPBVR/wC7+J/2SX7I6K9/Dfif+KeTWQlybVjsv+TR/EFtJ4J6Pnm/EH9KSm4H6N1runyN8pG7Rz8hPNNY+0/n7UHFbCOCKj8qf02f0IjwQ0nl1Hpx/pp5prGXmy6jZbPeVsX7HqO98dR6cf6a6PBBSfaVHpx/pq+aaxaXYUGNyWzO4GaQ/wCpUelF+mgOBmkAtxtR6UX6ank1i4kwnPYUqXLYJeBWkcLcbUelF+muY+BOlbsnqe0w/pphrHi48ySc88y2k8C9L9tUd8X6a4PAnS/bVHfF+mmGsRcFfeAx99IzjPKlPV9NFe/q9atruA6lP+vUd8P6altTuDGDR075opZnufGWEScXYAuY7LCwG92BWQtXBGggtMgggggCCJGgCCCCAIIIIAggggCCCCAIIIIAggiKAIIIBAEEEEBoIkaAIIIIAggggCCCCAIIIIAggg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data:image/jpeg;base64,/9j/4AAQSkZJRgABAQAAAQABAAD/2wCEAAkGBhQSEBUUEhQVFRUUFBUYFBQVFxQUFRUVFBQVFBUUFBQYHCYeFxkkGRQUHy8gIycpLCwsFR4xNTAqNSYrLCkBCQoKDgwNFA0PFCkYFBgpKSkpKSkyKSkpKSkpKSkpKSkpKSkpKSkpKSkpKSkpKSkpKSkpKSkpKSkpKSkpKSkpKf/AABEIAMkA+wMBIgACEQEDEQH/xAAcAAAABwEBAAAAAAAAAAAAAAAAAQMEBQYHAgj/xABMEAABAwICBAgJCQYFAwUAAAABAAIDBBESIQUGMUEHEyJRYXGBkSMyUnKSobGy0RQVM0JTYpPB0xdzosLS8BYkQ2OCROHiJTWjs8P/xAAXAQEBAQEAAAAAAAAAAAAAAAAAAQID/8QAGxEBAQEBAQEBAQAAAAAAAAAAAAERMRJBAiH/2gAMAwEAAhEDEQA/ANwRogmek9LMp2tdJeznYRYXzsT7AlD1BQZ1xg+/6K5OudPzv9AqbFyp5BQP+M6fnf6JXY1wg53+iU2GJtBQw1sg53eiV1/iiHnd6JTYYl0FEjWaHnd6JXY1ih53eiU2GJNBRo1hh5z6JXQ07Fzn0SmwxIIJj88xc57j8EfzzF5R7nfBNhlPUEy+d4/KPc74I/neLyvU74JsMp4gmg0rH5Xqd8ER0tF5Xqd8E2GHiCaDSsXlep3wQ+dY/K9Tvgmww7QTP52i8r1O+CP51i8r1O+CamHaCafOsXlDuPwR/OkflDuPwTTDpBNPnWLyx6/gh87ReWPX8E0O0Ez+d4vLHr+CI6Zh8sev4JoeoJj89w/aN9fwSlNpOOR2FjwTa9hfYLZ+sK6HSCCCAlWNfPoov3h9wqzqsa+fRR/vP5Cp+uLFPuuboNC53rk2UAXbUm1LMCqFI0uAk4glQg7a1LsSAXTXKNFSu2yJG66CBw2RdByQajc6wuSABtJyA7VQ7Dly56qmk9f6aI2a4yu8mMXHp7O66Yt1h0jUZ09II2+XLzc93Fo9SgvIeiJVMboPSr/pKuOO+5g6PutHNzpRup9aT/7lLfLYH77jy+gqi5MK6uqTS6BrizHFpEkXcOWx1rscWOHKvvaRsTkx6Xi2/J6gc2THH3FBa0GqqM15MRtWUs0B8qxczvsPVdT+jdLxTi8MjX8+E5jracx2hA9cEHFHZE4KoTK4KUIRFqBMhJPSxSLkCKltVm+Hcf8AbPvNUcGKU1aHh3fuz7zUnUvFoQQQXVgSrGvn0Uf7w+4VZ1WteR4OPzz7pUvFintCLCuwMkdlybAMSoYuWJYhVBxhK4UmxKgoQo1q6DETEq1FJ4EYC7IVI1w10wEwU5u85OcM7HZhb09PYEEtrBrnFS3aOXJuYDs847lB02g63SXLqHmKHa2MZFw+6z83KR1P1D4sCoqhjlJuIzmGH7w3v6N3svPyW5ucrjxefmx22ndYZc98rFVih1ehpHMfTxscxofx735vDQ24eJDsLS03YM+V0KXi0hGWsfxrAydwEf3ycsLS7be2y3OnWmm2pZ+iCX/63Kmln+U0QOeoh/M/mgu7KUWAJcbW2udu6iFXJKuU1tRBFxfIp43xiQG2JxbfE5vKtYuVsa1QdfqwXTSzRTuifLEyO7Wg4QxzTcEnaQ23RdBDaQq6ihiL5HUZbe/FN42F7ruueLsczck7OdW2mu9jHjE3EwOwuAJGMB1nDbcbNqqtDqBLFIZG1Mb5Cb45qcSuHU5zyR2K6wtIaMRDnWGIgWBdbMgbgTfJEIEubff0Dq2YT8TtVU1g1Yp5ZWOjJp6l5OB0Iw3LRic6SMWwjZdwscxtVyey/b+areo0hloY3PJc9rpG4nEl2Uh+sc9lu5BCf4jqqFwZXs4yImzamMX9LZc9Bs7rVro65kzA+Jwex2xzTcdXQeg5p1UUwLXNeA9rgQQ4Agg7nDZZUbSers2jnmoobui2zU5u4YRtLd7mj0m9IugupRHYo/QGn4quLjIzsycw+Mx3MejmOw94EiQgSKTKWKTc1BxdSWrZ8M7zD7zVGFSmrQ8M7zD7zVZ1LxZkESFl0YBVvXf6OPzz7pVkVb12Hg4/PPuqXgqQCCMBCy5NumBKApNoSoaqFGBKNCKNqXDUBNSoXLQkq+sbFG+R5s1jS4noAuiq1r3rPxDOKjPhHjMjaxhy7HHMDoBKjdQtVZMHy0tY5wN4WSlzWkDxn4gDhO5psQNvMqzQQP0jXta695X4n/dYBcgdTAAOlbnTUzW2a1uFrA0AbNg5LcttgAfRQQlfrAIKiBsseHjYpXuJdfiWxML3AgDlnJwuLcw6U4Nd78W+SmmjgmcGxzuLC0l3iF7AbsBttzSetGrktTWMLRaMUlRHxhIs2SVr2tBbfFvbsCjhoysnp6ajfTcU2F8JknMjHMc2HIYGjMkj1824L2UXF325pW21HZAlZGAlLIIOAF0QukZQJ3TXReio4GYIgWtxOdYkuzcbnM+xPLLoIOcKZvYBctzG+x2du4dG5IayUlNJB/my0RNcHXc8sGIXsLggm9zkNqofyGOeVh0RA+LBIMVWXSRxWG1oY9xMm7dutbNAtrNoeSgm+XUgAaT/AJiIeJYnM28gnb5JsR0WzRGlWVMLZYzdrtx2tcNrXdIKWOiomve7BiMoIJN3cm2cfKNmsy8UWG3mWe0sx0VpB0JJ+Tz2LSdwJs09bTdp5xYoNGcFw5BktxcIIOC1SOrg8M7zD7zVHlSOrg8KfMPvNVnUvFjRoILowJVzXQeDj88+6rIq9riORH5x91S8FUw5I8K7woYVzbBrF2GLpjEoGouOo2pWyKMJQBBzZUrhQ0lgp2QjbM/leZHZx9ZarVpWQhoa0kFxtcbQACT+WfSsj13kd8pDC4uDGHDck2Djnt6QkFs4HdHXdPOcsIawHbbFd7z3BvetNpvFBO13KP8Ayzt2Cw7FnnB1UtZQYDDM4zSvHGNhc+MYsMQxSDJtrXN9gSmndLPbWzMrKiqpYAR8m4hpEcjM+U6RoJLtmVjbMZWsqjRQjCz3VnWl3y5lOyeapgla7DJOwte17Q53IeQC9vJsbgbejPRGhFEgjKKyAkFzPMGMc52xrS478mguOXUFVHcKFD5cnZE5Bbbo7rOjwwMGL/LO+54RueduXyeT2X/NLaB4WInB/wAqHFnEMHFtc8FpGYdne4I2779CDQAjuqn+1Cg+0f8AhPQ/afQfav8AwpPggsGk9GRVDMEzA9twcJv4wBAORBvYnvUK/g7oD/0zex8o/nSX7T9H/av/AApf6UhU8KtA1pLXveRsa2N4Jz3F4DenM7kFnMADA1uWEAN32wizdu3YFTOEjRAmojIM3w8vdfAbNkbYc2R/4LkcMdHvjqB/xiP/AOindEaYhroHOiBdHIXNfcBpbiFntcL7dpyuOVtUFU1E1l4yIMebubyeu2w9yuYKxbQGKKrdHncFzTbymEt9vtWq6Bry8Fj/AB2BtzucDexHolESqktXvpT5h95qj2qR1f8ApT5h95qs6XixIkaC6MAq/rf4kfnH3VYFX9bvEj84+6peCu4ckA1Gjsubo6YEphXLEogDWpUNyQiCKpqAxjnHY0EnsQQekPCy2GwEt9Hxz3kDsWd676JDJsQvfCL99/yK0TR4u5nPxdz1vcT+SoeukpMz23vy2t6sVO6w71BeeDE30WNlmzPvkb5PY878sipXSOqc5mfLT188XGG7o3Bs0ey3Ia4gNA6j1qrcD1cHQVELnWza8Z4RaRpYT3tb3rTIpsTWu8oA94utCC0NqnxUxnnmkqZy3AJJAGhjN7Y2DJu31nZc3sGFGAmOm5Jm08hpg0zNbdjXC4JG0WuMyL26bIh4/Zfm2nm6+ZVnS3CBRwXHGca4fVh5fe/Jg71WhqXpGuIdWzljD9QnFbqiZZg7VZtEcHNJBYlnGuH1pcx2MHJCKrj9c6+sJbRU+Bpyx24w9r3AMHci0dwTvecVVLa+1seZ9I5DsC02OMAAAAAbAMgOoI8KCo6I4NKWnm40Bz7eK19i0XFiT5R296sPzPB9jF6DPgn+FEQiGB0LB9jF+Gz4IHQlP9hF+Gz4J9ZEWoGPzHT/AGEP4bPgmeltGQxQueyijmc21o2Rwhzs87EjcM8rnmBUzZcuKDKdYqrRE4u+KogmawtEUcRifizIxMALHG52kqa1V0TUGigu91JIWPLwyGAGSz2iN8jHsydhIzyJvmr1/e1M6pgLxdmKzDuabYnNtkfNOzmUGMVcDm6ama0f60p6ruD7959atNHpTBPe2GxwPzyzGJpv/e1Vqoqv/Wp3buPe3+IM/lUtrawNDrZcZG702Avae4O9SC9xTBwuDdSurv0p8w+1qyTULWV7uQ83sta1cdeU+Yfa1WdLxZEEEF0YBQOtY5EfnH2KeUHrQOSzzj7FLxYgDHkuWsS2HJEGrm2LAug1dtajsgNjUy08LU0t/IPqsnoTbTAvTy3+yf7pQRei5LykHaGtt5uHk/mqJr/Q8XNKQc3tilHQYn8Wf4XDuVw0bL4VhG10Tb9hNvUm2uGrwl8MSbsjcCBsMbrh4tvNiT2BQU/UDTQptIMcco5OQ7obLYsPY7D3Fbh8pEYeZOQ1gLySRkzxnE25iHd4Xmt0RYXMd40ZIPS07x0Zg9TlrupmkpNIwHjpWu4lhifThgDpWSMDXPklJuS4A2w4QHMBK0Iyg4yqkllmgr6qN0jjBJE90LBHcgBsZIHcey+2b1F0m8VU9O90zGhrXQwVRc+YW8ch5A5PR1WvYlOaHU+oiYBR6RkbDtYySNkoAOeRJy27gN6ktC6pGKf5RPO+onwYGucAxrGnaGtBPOejM5Z3QWEBHdBAIg2ldYlwAicECyFk34sX395SuJB0uUWJc3QdlQGtWtTKNgs0yTyHDBC3N0jibC9sw29uvYM9k2XKh1epNZ8tkqoquIPcXYDJFxhjYScLG4gQLNyuLZX5ygmtStYn1lKZZWta9sr2Oa0EAYMJ2Ek3s7nUlNVBgklLgGMBxXFxhiBLs7ixvjG/YqNqXo6upH1PGAGMSSFseANNTM8WY+F5AAYSwXuQADfcm+vutcYoTExskc0pwStkY6ORrW4XyF42PxXaMQLgcRsUFI0I901SZPrPma49ZcXu95W/Xk2hY7mOf/LkkdzioPVOhe10dgMrvkvt5YIaB0jL0VKcIlR4ADpbbvCgpOq1bxc4z2legdTZsTr/AO2fa1eaqKSz2npC9B8Gk+L8P82qzpV/QQQXRgFC6ynks84+xTShNaDyWecfYpeLEMiBXIcgFzbKkoroIrqo6aEw1lkw0snSAOxzgD6k/YUnWU7ZI3MeLtcLEdB3jp39iCmaDqhjuTuACtEkeNh5iPUclnjmup5nxuObHWvzja13aCD2q+6v1GOIdSisu1n1cdAcQOIxDadrob2BPOWXwn7pB3JLVzSrqWZs0eY2OjOx8e1zHdVgfROditO1l0ZjiJbbGzlNvsOWbTzhwuCFkdZDxRDmX4p5yB2xu28W47iPqneO1Bv2idLsmjE8OcT83c7H/W5POPrDtF7m8uDksE1V1plpJMcPKa76WHYHgfWYM8LwLnK9uluQ13QWsMNRGH0xxD68RsHxk5k2JsM+nC6+RGd9IX0k2t43/LmDi8Iykx4sWdzkLW2JvST1wnYyUQFm17ow/ktsbZuO0m24qQr9J4IJJGAucxpswAl2LIAFtrjM7LbE50VWufTxmQcpzASCLEX3Ec9kCwRolFazaeFJTOlIxG4axt7Bz3XsCeawJPUglgEZCzyPTtYeUdIUDZD/ANO4swj7hkAyO7xj1q/wPJY0uLSS0XLL4SSMy2+eHm6FAbzYE9CpVDr/ADzRiSPR8j2EkBzZWkXG0Zs2hXOWSzSbE2BNgLk23Abyskih0Q0ubUsqoXgnwc+PLzeLHtQaRoXS0k7XcbTS0zmkWbJniBG1rrDYRYjq51Ik5XOwbScu0rPNQqsNqZxTumNAGDC6a9hMS2zYue/LyGZAFxeyt+kNItZEZpC1kLBiLXZF1tmM7nX2M5xY55NAq3SDGRvqHvDI4gbXG7YS5uRxOyDRkbEeUQsXrdIO0lWumk5MTfq7QxjblkfXvPOSedL67a5O0hNhj8HAzO7uYXHGzW2nM4W52xWGZKktUtF42Rsw2Y48Y4HxuL+pj+88jFbcDbcgnNA09osViC8l2YsbfVy80A9qgdfJQY+ohXqriDWErJNctIF0hbuBUFZj8Yda37gkdcH93/M1YBEeUOtb/wAEo2/u/wCZq19StKQQQW2QUHrT4rPOPsU4oHWo8mPzj7FLxYhAjCDULrk2UCItR3QKqYNdBiEYSzQgovCFoq2Cdoz8R/SNrT2ZjtCX1RmPFhNNco5GVOJ2bHjwZ5rAXb0WJv29ajoKlzcxl1INBqm3bks00/Qhj3jDdjiMbfuuOR7Hb91x0qVGnpQLY3duftUbpCvxnE4557hY5jIoKTNGY3WubA8l2wjO4vb2qU0Tpl0coe2Qwy7pW3wm+6RgGYO8gHpa7ai0pZ7nPFgANm/bvyzUG2YXyNvZ/wBlobDq1rRaR8tY14fKWhtVFyocDBYMZguA0EuJ8bN2YCvNHpDHHxjXNkZmcTC24G3PPDe23MdSwXQGtk1Jfizk/wAZhAdG/racilDrO0yF4D6Z52upnHCeuJzhl0B9uhBv7atu84fPuz3tvYorXDQBrKR0bCMYIew/VLmgixO64cRfnss1ouE6paADNTzgEG0oMLzY3zPIac7b3KTZwrx3Bko7WvcxPYb3FtuEe1A5bGGxcS7QrjJhw4mi7SbWxcdYuGefjHrVt1L0VLT0UcU2bxiNgcQYHOuGXGWXRlmqKOFCD5VxhZUCEwYeKDv9XjMWO3GW8XL8ku/hXpQThpZH3ItjLMsgDtL94v2qDRpq1jb3cMr3A5RyzPJbc+pNqqckDwYw3ALpQDhByxcWM7XsMy2177lltVwxyBpbDDFGLutiLpLAkm2EYRv5lT9La6VVQ3DLM8sAAwXwMsBYXY2wd23VGmad17jo6okSCrBisGAtHyeVptZrmtwtY8ONwLuBaLrNNYtbpqx5dK4NZclrG3EbSRYlrL8pxG1xzPOoIzFxsBfm5u5KRQgG7+V90bD0XQSGiqXjC1zmnisXIj+tPINxO8DedgFwNpWu6uUZYy7rF783nZnzDmAGQ6lSNW9GuEgfLbG5owtGyNlzZgG7YFotK4BizQlp2sswjmCxDT1Tineen8lp+s9ZZp3nmWVz6PlJLi21yTtF+5WBpGc1vnA9Je/7r+Ziwaliu8DpXoHgopsJd+7/AJmq/StIQQQW2AUDrWeTH5x9inlXtcDyY/Od7FLwiGD8kWJN2uyRtcuTodY0A5JtKAVDpj106cAEkgADM7gkWlVDXHT3K4huQFuMI3ki+HqCIYaxae+Uy2b9Gy+Hncd7j18yaRptDFbMZpyCg4mkURWyg7bf3/ZUrMRb++lV3S0uR5lYIquqhsaT3pgBmhYuOWd1O02jMDQTmd6oj6XCRhJt7EtLo4jY4dRT2o0M1+bclF1FLLHlnbvCDkwu5r9RSTweY9yWj0s5osQD3go3aWB+qe9AzLyiuTu9SenSrfJPqXD9KczfWgRZTvO4+xKCitm4pN2kXHZYJBzy45klA5dO0eKL+xIsc4uFrk3yt8EGU7juT/RtMWvxEILXo2teMLiLOwgOHSFLy6wyYbCzerb3qvU9SCEvhJ6AoOqmsJzJv0kpg84k94gDdfrzSMz7BBFaKoMVT2reNQIsLiP9v+ZqxLQ2k2smJIyuM1tHB5pJkr3YTfwf8zfik6lXxBBBdGQVc1yPJj853sCsarOurrNi853sCn64sV++SAKSL0BIuTZy1y7Dk3jcu8So60hpAQxOkP1RkOc7h2lZhI9z3Fzs3ONz2m5Vj1w0jie2EbG8p3nEZDsB9agGtQdxpbEuGhAlAlUvyUNWsBCd18yg66pKqD0ZSAPuDexU+WXCqWjJHGUEdvUrjTShzelVDSB20FLSMBCFQ0XBHb1JVkd1BGS0TDtCayaFjIuLqakp03kit6vWUVDHQA3ORN0APKU22Lb2+1KBoHqQQw0GwDeUpDo9jM7KQe7mTdzbm3eg5bGLbNqSanEvsSTG5IOaYYZL8/tUuyTJMKdgtmun1ICB5JJko3SUhtlvQk0gOlNpK0cyBGnhLT0fmtH4Cqg/Laht+TxBNukSxjLvWbSVBIyBWj8BDbVkw3mnJ/8AlZf2qzqVuKCJGtsgqrryeTF5z/YFak0rtFxzW4xuLDe2ZFr7dhCl/sGcY0Ycr5/hen+z/if/AFIv8L0/2f8AE/8AqWPNa1S2OSdfWiKN7zsa0nrO4dpsO1XoatQeR/E/4pvXamUszMEkZLbg2D5Bs2XIcr5NYWyYvcXuNy4kk9J2pYCy2FvBpQDZC78WX+pdHg3ofs3fiy/1KeV9MfD0nM9bH+zah+zd+LL/AFLk8GdD9m/8WT+pPNPTC6xl1A6QZkV6Nk4K6E/Uk/Fk+KaS8DOjnbWS2yy46Td2q+U1hehKcCO9szn2KQp32dZbPBwQUDBZrZbWA+lcbW/v1ozwR0N72l/EPwTzTWPzNScE27eMvgtnPBVR/wC7+J/2SX7I6K9/Dfif+KeTWQlybVjsv+TR/EFtJ4J6Pnm/EH9KSm4H6N1runyN8pG7Rz8hPNNY+0/n7UHFbCOCKj8qf02f0IjwQ0nl1Hpx/pp5prGXmy6jZbPeVsX7HqO98dR6cf6a6PBBSfaVHpx/pq+aaxaXYUGNyWzO4GaQ/wCpUelF+mgOBmkAtxtR6UX6ank1i4kwnPYUqXLYJeBWkcLcbUelF+muY+BOlbsnqe0w/pphrHi48ySc88y2k8C9L9tUd8X6a4PAnS/bVHfF+mmGsRcFfeAx99IzjPKlPV9NFe/q9atruA6lP+vUd8P6altTuDGDR075opZnufGWEScXYAuY7LCwG92BWQtXBGggtMgggggCCJGgCCCCAIIIIAggggCCCCAIIIIAggiKAIIIBAEEEEBoIkaAIIIIAggggCCCCAIIIIAggg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126" name="Picture 6" descr="http://www.bijbelkracht.nl/wp-content/uploads/2014/06/Tijd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708920"/>
            <a:ext cx="4521748" cy="362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30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Catering	</a:t>
            </a:r>
          </a:p>
        </p:txBody>
      </p:sp>
      <p:sp>
        <p:nvSpPr>
          <p:cNvPr id="3" name="Tijdelijke aanduiding voor inhoud 2"/>
          <p:cNvSpPr>
            <a:spLocks noGrp="1"/>
          </p:cNvSpPr>
          <p:nvPr>
            <p:ph idx="1"/>
          </p:nvPr>
        </p:nvSpPr>
        <p:spPr/>
        <p:txBody>
          <a:bodyPr/>
          <a:lstStyle/>
          <a:p>
            <a:r>
              <a:rPr lang="nl-NL" dirty="0"/>
              <a:t>Wanneer en wat gaan je bezoekers eten en drinken?</a:t>
            </a:r>
          </a:p>
          <a:p>
            <a:endParaRPr lang="nl-NL" dirty="0"/>
          </a:p>
        </p:txBody>
      </p:sp>
      <p:pic>
        <p:nvPicPr>
          <p:cNvPr id="7170" name="Picture 2" descr="http://www.outvenuehospitality.com/catering-services-in-pune/images/catering-serv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420888"/>
            <a:ext cx="552450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639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Locatie	</a:t>
            </a:r>
          </a:p>
        </p:txBody>
      </p:sp>
      <p:sp>
        <p:nvSpPr>
          <p:cNvPr id="3" name="Tijdelijke aanduiding voor inhoud 2"/>
          <p:cNvSpPr>
            <a:spLocks noGrp="1"/>
          </p:cNvSpPr>
          <p:nvPr>
            <p:ph idx="1"/>
          </p:nvPr>
        </p:nvSpPr>
        <p:spPr/>
        <p:txBody>
          <a:bodyPr/>
          <a:lstStyle/>
          <a:p>
            <a:r>
              <a:rPr lang="nl-NL" dirty="0"/>
              <a:t>Vastgelegd of vrij te kiezen.</a:t>
            </a:r>
          </a:p>
          <a:p>
            <a:r>
              <a:rPr lang="nl-NL" dirty="0"/>
              <a:t>Passend bij het concept.</a:t>
            </a:r>
          </a:p>
          <a:p>
            <a:r>
              <a:rPr lang="nl-NL" dirty="0"/>
              <a:t>Werk binnen de mogelijkheden en beperkingen van de locatie.</a:t>
            </a:r>
          </a:p>
        </p:txBody>
      </p:sp>
    </p:spTree>
    <p:extLst>
      <p:ext uri="{BB962C8B-B14F-4D97-AF65-F5344CB8AC3E}">
        <p14:creationId xmlns:p14="http://schemas.microsoft.com/office/powerpoint/2010/main" val="2006477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Concept en programma</a:t>
            </a:r>
          </a:p>
        </p:txBody>
      </p:sp>
      <p:sp>
        <p:nvSpPr>
          <p:cNvPr id="3" name="Tijdelijke aanduiding voor inhoud 2"/>
          <p:cNvSpPr>
            <a:spLocks noGrp="1"/>
          </p:cNvSpPr>
          <p:nvPr>
            <p:ph idx="1"/>
          </p:nvPr>
        </p:nvSpPr>
        <p:spPr>
          <a:xfrm>
            <a:off x="1979712" y="1124744"/>
            <a:ext cx="6635080" cy="4929411"/>
          </a:xfrm>
        </p:spPr>
        <p:txBody>
          <a:bodyPr/>
          <a:lstStyle/>
          <a:p>
            <a:r>
              <a:rPr lang="nl-NL" dirty="0"/>
              <a:t>Je bedenkt een passend “thema” en een programma.  </a:t>
            </a:r>
          </a:p>
          <a:p>
            <a:r>
              <a:rPr lang="nl-NL" dirty="0"/>
              <a:t>Trends op het gebied van vrijetijdsmanagement. </a:t>
            </a:r>
          </a:p>
          <a:p>
            <a:r>
              <a:rPr lang="nl-NL" dirty="0"/>
              <a:t>1: Beleving</a:t>
            </a:r>
          </a:p>
          <a:p>
            <a:r>
              <a:rPr lang="nl-NL" dirty="0"/>
              <a:t>2: Interactief en digitaal.</a:t>
            </a:r>
          </a:p>
          <a:p>
            <a:r>
              <a:rPr lang="nl-NL" dirty="0"/>
              <a:t>3: Duurzaam, </a:t>
            </a:r>
            <a:r>
              <a:rPr lang="nl-NL" dirty="0" err="1"/>
              <a:t>people</a:t>
            </a:r>
            <a:r>
              <a:rPr lang="nl-NL" dirty="0"/>
              <a:t> </a:t>
            </a:r>
            <a:r>
              <a:rPr lang="nl-NL" dirty="0" err="1"/>
              <a:t>planet</a:t>
            </a:r>
            <a:r>
              <a:rPr lang="nl-NL" dirty="0"/>
              <a:t> </a:t>
            </a:r>
            <a:r>
              <a:rPr lang="nl-NL" dirty="0" err="1"/>
              <a:t>profit</a:t>
            </a:r>
            <a:r>
              <a:rPr lang="nl-NL" dirty="0"/>
              <a:t>, </a:t>
            </a:r>
            <a:r>
              <a:rPr lang="nl-NL" dirty="0" err="1"/>
              <a:t>mvo</a:t>
            </a:r>
            <a:r>
              <a:rPr lang="nl-NL" dirty="0"/>
              <a:t> en GROEN!</a:t>
            </a:r>
          </a:p>
          <a:p>
            <a:pPr marL="0" indent="0">
              <a:buNone/>
            </a:pPr>
            <a:endParaRPr lang="nl-NL" dirty="0"/>
          </a:p>
          <a:p>
            <a:endParaRPr lang="nl-NL" dirty="0"/>
          </a:p>
        </p:txBody>
      </p:sp>
    </p:spTree>
    <p:extLst>
      <p:ext uri="{BB962C8B-B14F-4D97-AF65-F5344CB8AC3E}">
        <p14:creationId xmlns:p14="http://schemas.microsoft.com/office/powerpoint/2010/main" val="2872175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956257" y="2093623"/>
            <a:ext cx="7244366" cy="923330"/>
          </a:xfrm>
          <a:prstGeom prst="rect">
            <a:avLst/>
          </a:prstGeom>
        </p:spPr>
        <p:txBody>
          <a:bodyPr wrap="square">
            <a:spAutoFit/>
          </a:bodyPr>
          <a:lstStyle/>
          <a:p>
            <a:r>
              <a:rPr lang="nl-NL" sz="2700" dirty="0">
                <a:solidFill>
                  <a:prstClr val="black"/>
                </a:solidFill>
                <a:latin typeface="Arial" pitchFamily="34" charset="0"/>
                <a:cs typeface="Arial" pitchFamily="34" charset="0"/>
              </a:rPr>
              <a:t>Presentatie vrijetijdsbedrijven en producten, trends en hypes</a:t>
            </a:r>
            <a:endParaRPr lang="nl-NL" sz="2700" dirty="0"/>
          </a:p>
        </p:txBody>
      </p:sp>
    </p:spTree>
    <p:extLst>
      <p:ext uri="{BB962C8B-B14F-4D97-AF65-F5344CB8AC3E}">
        <p14:creationId xmlns:p14="http://schemas.microsoft.com/office/powerpoint/2010/main" val="2222112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Leerdoel</a:t>
            </a:r>
          </a:p>
        </p:txBody>
      </p:sp>
      <p:sp>
        <p:nvSpPr>
          <p:cNvPr id="3" name="Tijdelijke aanduiding voor inhoud 2"/>
          <p:cNvSpPr>
            <a:spLocks noGrp="1"/>
          </p:cNvSpPr>
          <p:nvPr>
            <p:ph idx="1"/>
          </p:nvPr>
        </p:nvSpPr>
        <p:spPr>
          <a:xfrm>
            <a:off x="1403648" y="1196752"/>
            <a:ext cx="7283152" cy="4929411"/>
          </a:xfrm>
        </p:spPr>
        <p:txBody>
          <a:bodyPr/>
          <a:lstStyle/>
          <a:p>
            <a:pPr marL="0" indent="0">
              <a:buNone/>
            </a:pPr>
            <a:r>
              <a:rPr lang="nl-NL" dirty="0"/>
              <a:t>Aan het eind van deze les kun je:</a:t>
            </a:r>
          </a:p>
          <a:p>
            <a:pPr marL="0" indent="0">
              <a:buNone/>
            </a:pPr>
            <a:endParaRPr lang="nl-NL" dirty="0"/>
          </a:p>
          <a:p>
            <a:r>
              <a:rPr lang="nl-NL" dirty="0"/>
              <a:t>Voorbeelden geven van vrijetijdsbedrijven</a:t>
            </a:r>
          </a:p>
          <a:p>
            <a:r>
              <a:rPr lang="nl-NL" dirty="0"/>
              <a:t>Voorbeelden geven van vrijetijdsproducten</a:t>
            </a:r>
          </a:p>
          <a:p>
            <a:r>
              <a:rPr lang="nl-NL" dirty="0"/>
              <a:t>Het verschil tussen trends en hypes aangeven</a:t>
            </a:r>
          </a:p>
          <a:p>
            <a:pPr marL="0" indent="0">
              <a:buNone/>
            </a:pPr>
            <a:endParaRPr lang="nl-NL" dirty="0"/>
          </a:p>
        </p:txBody>
      </p:sp>
    </p:spTree>
    <p:extLst>
      <p:ext uri="{BB962C8B-B14F-4D97-AF65-F5344CB8AC3E}">
        <p14:creationId xmlns:p14="http://schemas.microsoft.com/office/powerpoint/2010/main" val="220292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Vrijetijdsbedrijven</a:t>
            </a:r>
          </a:p>
        </p:txBody>
      </p:sp>
      <p:sp>
        <p:nvSpPr>
          <p:cNvPr id="3" name="Tijdelijke aanduiding voor inhoud 2"/>
          <p:cNvSpPr>
            <a:spLocks noGrp="1"/>
          </p:cNvSpPr>
          <p:nvPr>
            <p:ph idx="1"/>
          </p:nvPr>
        </p:nvSpPr>
        <p:spPr/>
        <p:txBody>
          <a:bodyPr/>
          <a:lstStyle/>
          <a:p>
            <a:r>
              <a:rPr lang="nl-NL" dirty="0"/>
              <a:t>Bedrijven die in de vrijetijdssector opereren. </a:t>
            </a:r>
          </a:p>
          <a:p>
            <a:r>
              <a:rPr lang="nl-NL" dirty="0"/>
              <a:t>Houden zich bezig met de besteding van mensen als ze geen verplichtingen meer hebben aan school, werk of werkgever.</a:t>
            </a:r>
          </a:p>
          <a:p>
            <a:endParaRPr lang="nl-NL" dirty="0"/>
          </a:p>
          <a:p>
            <a:endParaRPr lang="nl-NL" dirty="0"/>
          </a:p>
        </p:txBody>
      </p:sp>
    </p:spTree>
    <p:extLst>
      <p:ext uri="{BB962C8B-B14F-4D97-AF65-F5344CB8AC3E}">
        <p14:creationId xmlns:p14="http://schemas.microsoft.com/office/powerpoint/2010/main" val="1829230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Voorbeelden</a:t>
            </a:r>
          </a:p>
        </p:txBody>
      </p:sp>
      <p:pic>
        <p:nvPicPr>
          <p:cNvPr id="7" name="Afbeelding 6"/>
          <p:cNvPicPr>
            <a:picLocks noChangeAspect="1"/>
          </p:cNvPicPr>
          <p:nvPr/>
        </p:nvPicPr>
        <p:blipFill>
          <a:blip r:embed="rId4"/>
          <a:stretch>
            <a:fillRect/>
          </a:stretch>
        </p:blipFill>
        <p:spPr>
          <a:xfrm>
            <a:off x="585737" y="1828750"/>
            <a:ext cx="2633360" cy="1752382"/>
          </a:xfrm>
          <a:prstGeom prst="rect">
            <a:avLst/>
          </a:prstGeom>
        </p:spPr>
      </p:pic>
      <p:pic>
        <p:nvPicPr>
          <p:cNvPr id="1032" name="Picture 8" descr="Afbeeldingsresultaat voor ID&am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754" y="1349769"/>
            <a:ext cx="4214813" cy="2107407"/>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6"/>
          <a:stretch>
            <a:fillRect/>
          </a:stretch>
        </p:blipFill>
        <p:spPr>
          <a:xfrm>
            <a:off x="5853569" y="4065486"/>
            <a:ext cx="3088797" cy="1745842"/>
          </a:xfrm>
          <a:prstGeom prst="rect">
            <a:avLst/>
          </a:prstGeom>
        </p:spPr>
      </p:pic>
      <p:sp>
        <p:nvSpPr>
          <p:cNvPr id="10" name="AutoShape 10" descr="Afbeeldingsresultaat voor MOJO concert"/>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pic>
        <p:nvPicPr>
          <p:cNvPr id="11" name="Afbeelding 10"/>
          <p:cNvPicPr>
            <a:picLocks noChangeAspect="1"/>
          </p:cNvPicPr>
          <p:nvPr/>
        </p:nvPicPr>
        <p:blipFill>
          <a:blip r:embed="rId7"/>
          <a:stretch>
            <a:fillRect/>
          </a:stretch>
        </p:blipFill>
        <p:spPr>
          <a:xfrm>
            <a:off x="292431" y="3938521"/>
            <a:ext cx="3219971" cy="1999772"/>
          </a:xfrm>
          <a:prstGeom prst="rect">
            <a:avLst/>
          </a:prstGeom>
        </p:spPr>
      </p:pic>
      <p:pic>
        <p:nvPicPr>
          <p:cNvPr id="4" name="Ul4XDZ9ddA8"/>
          <p:cNvPicPr>
            <a:picLocks noRot="1" noChangeAspect="1"/>
          </p:cNvPicPr>
          <p:nvPr>
            <a:videoFile r:link="rId1"/>
          </p:nvPr>
        </p:nvPicPr>
        <p:blipFill>
          <a:blip r:embed="rId8"/>
          <a:stretch>
            <a:fillRect/>
          </a:stretch>
        </p:blipFill>
        <p:spPr>
          <a:xfrm>
            <a:off x="2857500" y="2464594"/>
            <a:ext cx="3429000" cy="1928813"/>
          </a:xfrm>
          <a:prstGeom prst="rect">
            <a:avLst/>
          </a:prstGeom>
        </p:spPr>
      </p:pic>
    </p:spTree>
    <p:extLst>
      <p:ext uri="{BB962C8B-B14F-4D97-AF65-F5344CB8AC3E}">
        <p14:creationId xmlns:p14="http://schemas.microsoft.com/office/powerpoint/2010/main" val="238663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Vrijetijdsproducten</a:t>
            </a:r>
          </a:p>
        </p:txBody>
      </p:sp>
      <p:sp>
        <p:nvSpPr>
          <p:cNvPr id="3" name="Tijdelijke aanduiding voor inhoud 2"/>
          <p:cNvSpPr>
            <a:spLocks noGrp="1"/>
          </p:cNvSpPr>
          <p:nvPr>
            <p:ph idx="1"/>
          </p:nvPr>
        </p:nvSpPr>
        <p:spPr/>
        <p:txBody>
          <a:bodyPr>
            <a:normAutofit/>
          </a:bodyPr>
          <a:lstStyle/>
          <a:p>
            <a:r>
              <a:rPr lang="nl-NL" dirty="0"/>
              <a:t>Product van een vrijetijdsbedrijf</a:t>
            </a:r>
          </a:p>
        </p:txBody>
      </p:sp>
    </p:spTree>
    <p:extLst>
      <p:ext uri="{BB962C8B-B14F-4D97-AF65-F5344CB8AC3E}">
        <p14:creationId xmlns:p14="http://schemas.microsoft.com/office/powerpoint/2010/main" val="158562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vrije tijd?</a:t>
            </a:r>
          </a:p>
        </p:txBody>
      </p:sp>
      <p:sp>
        <p:nvSpPr>
          <p:cNvPr id="3" name="Tijdelijke aanduiding voor inhoud 2"/>
          <p:cNvSpPr>
            <a:spLocks noGrp="1"/>
          </p:cNvSpPr>
          <p:nvPr>
            <p:ph idx="1"/>
          </p:nvPr>
        </p:nvSpPr>
        <p:spPr>
          <a:xfrm>
            <a:off x="1475656" y="1196752"/>
            <a:ext cx="7211144" cy="4929411"/>
          </a:xfrm>
        </p:spPr>
        <p:txBody>
          <a:bodyPr/>
          <a:lstStyle/>
          <a:p>
            <a:r>
              <a:rPr lang="nl-NL" dirty="0"/>
              <a:t>Wat denken jullie?</a:t>
            </a:r>
          </a:p>
          <a:p>
            <a:r>
              <a:rPr lang="nl-NL" dirty="0"/>
              <a:t>Huisvrouw, astronaut, muzikant, piloot, bemanning van een onderzeeboot, politieagent. </a:t>
            </a:r>
          </a:p>
          <a:p>
            <a:r>
              <a:rPr lang="nl-NL" u="sng" dirty="0">
                <a:hlinkClick r:id="rId2"/>
              </a:rPr>
              <a:t>http://www.encyclo.nl/begrip/vrije%20tijd</a:t>
            </a:r>
            <a:endParaRPr lang="nl-NL" dirty="0"/>
          </a:p>
          <a:p>
            <a:endParaRPr lang="nl-NL" dirty="0"/>
          </a:p>
        </p:txBody>
      </p:sp>
    </p:spTree>
    <p:extLst>
      <p:ext uri="{BB962C8B-B14F-4D97-AF65-F5344CB8AC3E}">
        <p14:creationId xmlns:p14="http://schemas.microsoft.com/office/powerpoint/2010/main" val="1900244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Voorbeelden</a:t>
            </a:r>
          </a:p>
        </p:txBody>
      </p:sp>
      <p:pic>
        <p:nvPicPr>
          <p:cNvPr id="5" name="Afbeelding 4"/>
          <p:cNvPicPr>
            <a:picLocks noChangeAspect="1"/>
          </p:cNvPicPr>
          <p:nvPr/>
        </p:nvPicPr>
        <p:blipFill>
          <a:blip r:embed="rId2"/>
          <a:stretch>
            <a:fillRect/>
          </a:stretch>
        </p:blipFill>
        <p:spPr>
          <a:xfrm>
            <a:off x="388181" y="1718853"/>
            <a:ext cx="3183062" cy="2123077"/>
          </a:xfrm>
          <a:prstGeom prst="rect">
            <a:avLst/>
          </a:prstGeom>
        </p:spPr>
      </p:pic>
      <p:pic>
        <p:nvPicPr>
          <p:cNvPr id="6" name="Afbeelding 5"/>
          <p:cNvPicPr>
            <a:picLocks noChangeAspect="1"/>
          </p:cNvPicPr>
          <p:nvPr/>
        </p:nvPicPr>
        <p:blipFill>
          <a:blip r:embed="rId3"/>
          <a:stretch>
            <a:fillRect/>
          </a:stretch>
        </p:blipFill>
        <p:spPr>
          <a:xfrm>
            <a:off x="3910261" y="3399721"/>
            <a:ext cx="4714875" cy="2357438"/>
          </a:xfrm>
          <a:prstGeom prst="rect">
            <a:avLst/>
          </a:prstGeom>
        </p:spPr>
      </p:pic>
    </p:spTree>
    <p:extLst>
      <p:ext uri="{BB962C8B-B14F-4D97-AF65-F5344CB8AC3E}">
        <p14:creationId xmlns:p14="http://schemas.microsoft.com/office/powerpoint/2010/main" val="2546165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Trends </a:t>
            </a:r>
            <a:r>
              <a:rPr lang="nl-NL"/>
              <a:t>en hypes</a:t>
            </a:r>
            <a:r>
              <a:rPr lang="nl-NL" dirty="0"/>
              <a:t>	</a:t>
            </a:r>
          </a:p>
        </p:txBody>
      </p:sp>
      <p:sp>
        <p:nvSpPr>
          <p:cNvPr id="3" name="Tijdelijke aanduiding voor inhoud 2"/>
          <p:cNvSpPr>
            <a:spLocks noGrp="1"/>
          </p:cNvSpPr>
          <p:nvPr>
            <p:ph idx="1"/>
          </p:nvPr>
        </p:nvSpPr>
        <p:spPr/>
        <p:txBody>
          <a:bodyPr/>
          <a:lstStyle/>
          <a:p>
            <a:r>
              <a:rPr lang="nl-NL" sz="2400" dirty="0"/>
              <a:t>Trend = een koers die zich gedurende een langere periode in een bepaalde duidelijke richting beweegt.</a:t>
            </a:r>
          </a:p>
          <a:p>
            <a:pPr marL="0" indent="0">
              <a:buNone/>
            </a:pPr>
            <a:endParaRPr lang="nl-NL" sz="2400" dirty="0"/>
          </a:p>
          <a:p>
            <a:r>
              <a:rPr lang="nl-NL" sz="2400" dirty="0"/>
              <a:t>Hype =  is een verschijnsel dat tijdelijk bovenmatige (media-)aandacht krijgt en daardoor belangrijker lijkt dan het in werkelijkheid is.</a:t>
            </a:r>
          </a:p>
          <a:p>
            <a:pPr marL="0" indent="0">
              <a:buNone/>
            </a:pPr>
            <a:br>
              <a:rPr lang="nl-NL" dirty="0"/>
            </a:br>
            <a:endParaRPr lang="nl-NL" dirty="0"/>
          </a:p>
        </p:txBody>
      </p:sp>
      <p:pic>
        <p:nvPicPr>
          <p:cNvPr id="4" name="Afbeelding 3"/>
          <p:cNvPicPr>
            <a:picLocks noChangeAspect="1"/>
          </p:cNvPicPr>
          <p:nvPr/>
        </p:nvPicPr>
        <p:blipFill>
          <a:blip r:embed="rId2"/>
          <a:stretch>
            <a:fillRect/>
          </a:stretch>
        </p:blipFill>
        <p:spPr>
          <a:xfrm>
            <a:off x="2400154" y="4791185"/>
            <a:ext cx="2902270" cy="1783322"/>
          </a:xfrm>
          <a:prstGeom prst="rect">
            <a:avLst/>
          </a:prstGeom>
        </p:spPr>
      </p:pic>
      <p:pic>
        <p:nvPicPr>
          <p:cNvPr id="5" name="Afbeelding 4"/>
          <p:cNvPicPr>
            <a:picLocks noChangeAspect="1"/>
          </p:cNvPicPr>
          <p:nvPr/>
        </p:nvPicPr>
        <p:blipFill>
          <a:blip r:embed="rId3"/>
          <a:stretch>
            <a:fillRect/>
          </a:stretch>
        </p:blipFill>
        <p:spPr>
          <a:xfrm>
            <a:off x="7236296" y="4128843"/>
            <a:ext cx="1533624" cy="2355395"/>
          </a:xfrm>
          <a:prstGeom prst="rect">
            <a:avLst/>
          </a:prstGeom>
        </p:spPr>
      </p:pic>
    </p:spTree>
    <p:extLst>
      <p:ext uri="{BB962C8B-B14F-4D97-AF65-F5344CB8AC3E}">
        <p14:creationId xmlns:p14="http://schemas.microsoft.com/office/powerpoint/2010/main" val="236588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Opdracht 	</a:t>
            </a:r>
          </a:p>
        </p:txBody>
      </p:sp>
      <p:sp>
        <p:nvSpPr>
          <p:cNvPr id="3" name="Tijdelijke aanduiding voor inhoud 2"/>
          <p:cNvSpPr>
            <a:spLocks noGrp="1"/>
          </p:cNvSpPr>
          <p:nvPr>
            <p:ph idx="1"/>
          </p:nvPr>
        </p:nvSpPr>
        <p:spPr/>
        <p:txBody>
          <a:bodyPr/>
          <a:lstStyle/>
          <a:p>
            <a:r>
              <a:rPr lang="nl-NL" dirty="0"/>
              <a:t>Zoek 5 trends op het gebied van recreatie en toerisme.</a:t>
            </a:r>
          </a:p>
          <a:p>
            <a:r>
              <a:rPr lang="nl-NL" dirty="0"/>
              <a:t>Geef een toelichting per trend wat het volgens jou betekent. </a:t>
            </a:r>
          </a:p>
          <a:p>
            <a:r>
              <a:rPr lang="nl-NL" dirty="0"/>
              <a:t>Beschrijf welke trends op opa`s en oma`s van toepassing zijn. </a:t>
            </a:r>
          </a:p>
          <a:p>
            <a:r>
              <a:rPr lang="nl-NL" dirty="0"/>
              <a:t>Beschrijf welke trends op gezinnen van toepassing zijn. </a:t>
            </a:r>
          </a:p>
          <a:p>
            <a:endParaRPr lang="nl-NL" sz="750" dirty="0"/>
          </a:p>
          <a:p>
            <a:endParaRPr lang="nl-NL" sz="750" dirty="0"/>
          </a:p>
          <a:p>
            <a:pPr marL="0" indent="0">
              <a:buNone/>
            </a:pPr>
            <a:r>
              <a:rPr lang="nl-NL" sz="1050" dirty="0"/>
              <a:t>Het kan dus zijn dat er geen trends van toepassing zijn op een van de 2 doelgroepen. Dat is geen probleem.</a:t>
            </a:r>
          </a:p>
          <a:p>
            <a:endParaRPr lang="nl-NL" dirty="0"/>
          </a:p>
        </p:txBody>
      </p:sp>
    </p:spTree>
    <p:extLst>
      <p:ext uri="{BB962C8B-B14F-4D97-AF65-F5344CB8AC3E}">
        <p14:creationId xmlns:p14="http://schemas.microsoft.com/office/powerpoint/2010/main" val="2191676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Voorbeelden van websites met </a:t>
            </a:r>
            <a:r>
              <a:rPr lang="nl-NL" dirty="0" err="1"/>
              <a:t>t&amp;o</a:t>
            </a:r>
            <a:endParaRPr lang="nl-NL" dirty="0"/>
          </a:p>
        </p:txBody>
      </p:sp>
      <p:sp>
        <p:nvSpPr>
          <p:cNvPr id="3" name="Tijdelijke aanduiding voor inhoud 2"/>
          <p:cNvSpPr>
            <a:spLocks noGrp="1"/>
          </p:cNvSpPr>
          <p:nvPr>
            <p:ph idx="1"/>
          </p:nvPr>
        </p:nvSpPr>
        <p:spPr/>
        <p:txBody>
          <a:bodyPr>
            <a:normAutofit fontScale="85000" lnSpcReduction="20000"/>
          </a:bodyPr>
          <a:lstStyle/>
          <a:p>
            <a:r>
              <a:rPr lang="nl-NL" u="sng" dirty="0">
                <a:hlinkClick r:id="rId2"/>
              </a:rPr>
              <a:t>https://www.nbtc.nl/nl/cijfers-en-trends.htm</a:t>
            </a:r>
            <a:r>
              <a:rPr lang="nl-NL" u="sng" dirty="0"/>
              <a:t> </a:t>
            </a:r>
          </a:p>
          <a:p>
            <a:r>
              <a:rPr lang="nl-NL" dirty="0"/>
              <a:t> </a:t>
            </a:r>
          </a:p>
          <a:p>
            <a:r>
              <a:rPr lang="nl-NL" u="sng" dirty="0">
                <a:hlinkClick r:id="rId3"/>
              </a:rPr>
              <a:t>https://www.youtube.com/watch?v=hqEh0iFWlgs&amp;feature=youtu.be</a:t>
            </a:r>
            <a:r>
              <a:rPr lang="nl-NL" dirty="0"/>
              <a:t>  </a:t>
            </a:r>
            <a:r>
              <a:rPr lang="nl-NL" dirty="0" err="1"/>
              <a:t>holland</a:t>
            </a:r>
            <a:r>
              <a:rPr lang="nl-NL" dirty="0"/>
              <a:t>. the </a:t>
            </a:r>
            <a:r>
              <a:rPr lang="nl-NL" dirty="0" err="1"/>
              <a:t>original</a:t>
            </a:r>
            <a:r>
              <a:rPr lang="nl-NL" dirty="0"/>
              <a:t> cool</a:t>
            </a:r>
          </a:p>
          <a:p>
            <a:r>
              <a:rPr lang="nl-NL" dirty="0"/>
              <a:t> </a:t>
            </a:r>
          </a:p>
          <a:p>
            <a:r>
              <a:rPr lang="nl-NL" u="sng" dirty="0">
                <a:hlinkClick r:id="rId4"/>
              </a:rPr>
              <a:t>http://kerncijfers.nbtc.nl/nl/magazine/8374/768413/cover.html#cover.html?&amp;_suid=142200915019106409539640487061</a:t>
            </a:r>
            <a:r>
              <a:rPr lang="nl-NL" dirty="0"/>
              <a:t> </a:t>
            </a:r>
          </a:p>
          <a:p>
            <a:endParaRPr lang="nl-NL" dirty="0"/>
          </a:p>
          <a:p>
            <a:r>
              <a:rPr lang="nl-NL" dirty="0">
                <a:hlinkClick r:id="rId5"/>
              </a:rPr>
              <a:t>https://pretwerk.nl/category/actueel</a:t>
            </a:r>
            <a:r>
              <a:rPr lang="nl-NL" dirty="0"/>
              <a:t> </a:t>
            </a:r>
          </a:p>
          <a:p>
            <a:endParaRPr lang="nl-NL" dirty="0"/>
          </a:p>
          <a:p>
            <a:r>
              <a:rPr lang="nl-NL" dirty="0">
                <a:hlinkClick r:id="rId6"/>
              </a:rPr>
              <a:t>http://www.wikiweb.nl/mro/themas/trends-en-ontwikkelingen/</a:t>
            </a:r>
            <a:r>
              <a:rPr lang="nl-NL" dirty="0"/>
              <a:t> </a:t>
            </a:r>
          </a:p>
          <a:p>
            <a:endParaRPr lang="nl-NL" dirty="0"/>
          </a:p>
        </p:txBody>
      </p:sp>
    </p:spTree>
    <p:extLst>
      <p:ext uri="{BB962C8B-B14F-4D97-AF65-F5344CB8AC3E}">
        <p14:creationId xmlns:p14="http://schemas.microsoft.com/office/powerpoint/2010/main" val="1305036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Recreatie</a:t>
            </a:r>
          </a:p>
        </p:txBody>
      </p:sp>
      <p:sp>
        <p:nvSpPr>
          <p:cNvPr id="3" name="Tijdelijke aanduiding voor inhoud 2"/>
          <p:cNvSpPr>
            <a:spLocks noGrp="1"/>
          </p:cNvSpPr>
          <p:nvPr>
            <p:ph idx="1"/>
          </p:nvPr>
        </p:nvSpPr>
        <p:spPr/>
        <p:txBody>
          <a:bodyPr/>
          <a:lstStyle/>
          <a:p>
            <a:pPr marL="0" indent="0">
              <a:buNone/>
            </a:pPr>
            <a:r>
              <a:rPr lang="nl-NL" dirty="0"/>
              <a:t>Iedere activiteit die zich afspeelt in de vrije tijd.</a:t>
            </a:r>
          </a:p>
          <a:p>
            <a:pPr marL="0" indent="0">
              <a:buNone/>
            </a:pPr>
            <a:endParaRPr lang="nl-NL" dirty="0"/>
          </a:p>
          <a:p>
            <a:pPr lvl="1"/>
            <a:r>
              <a:rPr lang="nl-NL" dirty="0" err="1"/>
              <a:t>Uurrecreatie</a:t>
            </a:r>
            <a:endParaRPr lang="nl-NL" dirty="0"/>
          </a:p>
          <a:p>
            <a:pPr lvl="1"/>
            <a:r>
              <a:rPr lang="nl-NL" dirty="0"/>
              <a:t>Dagrecreatie</a:t>
            </a:r>
          </a:p>
          <a:p>
            <a:pPr lvl="1"/>
            <a:r>
              <a:rPr lang="nl-NL" dirty="0"/>
              <a:t>Verblijfsrecreatie</a:t>
            </a:r>
          </a:p>
          <a:p>
            <a:pPr lvl="1"/>
            <a:r>
              <a:rPr lang="nl-NL" dirty="0"/>
              <a:t>Waterrecreatie</a:t>
            </a:r>
          </a:p>
          <a:p>
            <a:pPr lvl="1"/>
            <a:r>
              <a:rPr lang="nl-NL" dirty="0"/>
              <a:t>Inkomende recreatie</a:t>
            </a:r>
          </a:p>
          <a:p>
            <a:endParaRPr lang="nl-NL" dirty="0"/>
          </a:p>
        </p:txBody>
      </p:sp>
    </p:spTree>
    <p:extLst>
      <p:ext uri="{BB962C8B-B14F-4D97-AF65-F5344CB8AC3E}">
        <p14:creationId xmlns:p14="http://schemas.microsoft.com/office/powerpoint/2010/main" val="3008270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Uurrecreatie</a:t>
            </a:r>
            <a:endParaRPr lang="nl-NL"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2738" y="1826500"/>
            <a:ext cx="2411007" cy="180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424" y="1656156"/>
            <a:ext cx="2363614" cy="177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59" y="4107142"/>
            <a:ext cx="2898761" cy="154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1130122" y="3957839"/>
            <a:ext cx="2067059" cy="507831"/>
          </a:xfrm>
          <a:prstGeom prst="rect">
            <a:avLst/>
          </a:prstGeom>
          <a:noFill/>
        </p:spPr>
        <p:txBody>
          <a:bodyPr wrap="square" rtlCol="0">
            <a:spAutoFit/>
          </a:bodyPr>
          <a:lstStyle/>
          <a:p>
            <a:r>
              <a:rPr lang="nl-NL" sz="1350" dirty="0"/>
              <a:t>Activiteiten die maximaal een paar uur duren.</a:t>
            </a:r>
          </a:p>
        </p:txBody>
      </p:sp>
    </p:spTree>
    <p:extLst>
      <p:ext uri="{BB962C8B-B14F-4D97-AF65-F5344CB8AC3E}">
        <p14:creationId xmlns:p14="http://schemas.microsoft.com/office/powerpoint/2010/main" val="361879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Dagrecreatie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416" y="2018760"/>
            <a:ext cx="2434697" cy="162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788" y="1754815"/>
            <a:ext cx="2603861" cy="145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889" y="3854964"/>
            <a:ext cx="2718160" cy="170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1519416" y="4093068"/>
            <a:ext cx="2025494" cy="507831"/>
          </a:xfrm>
          <a:prstGeom prst="rect">
            <a:avLst/>
          </a:prstGeom>
          <a:noFill/>
        </p:spPr>
        <p:txBody>
          <a:bodyPr wrap="square" rtlCol="0">
            <a:spAutoFit/>
          </a:bodyPr>
          <a:lstStyle/>
          <a:p>
            <a:r>
              <a:rPr lang="nl-NL" sz="1350" dirty="0"/>
              <a:t>Activiteiten die je ongeveer een dag doet.</a:t>
            </a:r>
          </a:p>
        </p:txBody>
      </p:sp>
    </p:spTree>
    <p:extLst>
      <p:ext uri="{BB962C8B-B14F-4D97-AF65-F5344CB8AC3E}">
        <p14:creationId xmlns:p14="http://schemas.microsoft.com/office/powerpoint/2010/main" val="1004444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Verblijfsrecreatie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803" y="2291072"/>
            <a:ext cx="2592288" cy="135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263" y="3789911"/>
            <a:ext cx="2575582" cy="174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5302424" y="2634535"/>
            <a:ext cx="3177862" cy="507831"/>
          </a:xfrm>
          <a:prstGeom prst="rect">
            <a:avLst/>
          </a:prstGeom>
          <a:noFill/>
        </p:spPr>
        <p:txBody>
          <a:bodyPr wrap="square" rtlCol="0">
            <a:spAutoFit/>
          </a:bodyPr>
          <a:lstStyle/>
          <a:p>
            <a:r>
              <a:rPr lang="nl-NL" sz="1350" dirty="0"/>
              <a:t>Verblijven op een andere plek staat centraal</a:t>
            </a:r>
          </a:p>
        </p:txBody>
      </p:sp>
    </p:spTree>
    <p:extLst>
      <p:ext uri="{BB962C8B-B14F-4D97-AF65-F5344CB8AC3E}">
        <p14:creationId xmlns:p14="http://schemas.microsoft.com/office/powerpoint/2010/main" val="1080089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 recreatie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106066"/>
            <a:ext cx="2163024" cy="162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216" y="3911105"/>
            <a:ext cx="2458859" cy="163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5447764" y="2501368"/>
            <a:ext cx="2704564" cy="507831"/>
          </a:xfrm>
          <a:prstGeom prst="rect">
            <a:avLst/>
          </a:prstGeom>
          <a:noFill/>
        </p:spPr>
        <p:txBody>
          <a:bodyPr wrap="square" rtlCol="0">
            <a:spAutoFit/>
          </a:bodyPr>
          <a:lstStyle/>
          <a:p>
            <a:r>
              <a:rPr lang="nl-NL" sz="1350" dirty="0"/>
              <a:t>Omdat we een waterland zijn, is dit een aparte categorie.</a:t>
            </a:r>
          </a:p>
        </p:txBody>
      </p:sp>
    </p:spTree>
    <p:extLst>
      <p:ext uri="{BB962C8B-B14F-4D97-AF65-F5344CB8AC3E}">
        <p14:creationId xmlns:p14="http://schemas.microsoft.com/office/powerpoint/2010/main" val="2840138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Inkomende recreatie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38" y="2069191"/>
            <a:ext cx="1957388"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611" y="2112035"/>
            <a:ext cx="1964531" cy="130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244" y="4051008"/>
            <a:ext cx="1957388"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539" y="4051008"/>
            <a:ext cx="2969081" cy="127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492618" y="2180555"/>
            <a:ext cx="1487095" cy="923330"/>
          </a:xfrm>
          <a:prstGeom prst="rect">
            <a:avLst/>
          </a:prstGeom>
          <a:noFill/>
        </p:spPr>
        <p:txBody>
          <a:bodyPr wrap="square" rtlCol="0">
            <a:spAutoFit/>
          </a:bodyPr>
          <a:lstStyle/>
          <a:p>
            <a:r>
              <a:rPr lang="nl-NL" sz="1350" dirty="0"/>
              <a:t>Buitenlanders die activiteiten ondernemen in Nederland.</a:t>
            </a:r>
          </a:p>
        </p:txBody>
      </p:sp>
    </p:spTree>
    <p:extLst>
      <p:ext uri="{BB962C8B-B14F-4D97-AF65-F5344CB8AC3E}">
        <p14:creationId xmlns:p14="http://schemas.microsoft.com/office/powerpoint/2010/main" val="397574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Vrije tijd	</a:t>
            </a:r>
          </a:p>
        </p:txBody>
      </p:sp>
      <p:sp>
        <p:nvSpPr>
          <p:cNvPr id="3" name="Tijdelijke aanduiding voor inhoud 2"/>
          <p:cNvSpPr>
            <a:spLocks noGrp="1"/>
          </p:cNvSpPr>
          <p:nvPr>
            <p:ph idx="1"/>
          </p:nvPr>
        </p:nvSpPr>
        <p:spPr>
          <a:xfrm>
            <a:off x="1115616" y="1556792"/>
            <a:ext cx="7787208" cy="2232248"/>
          </a:xfrm>
        </p:spPr>
        <p:txBody>
          <a:bodyPr>
            <a:normAutofit/>
          </a:bodyPr>
          <a:lstStyle/>
          <a:p>
            <a:r>
              <a:rPr lang="nl-NL" sz="2400" dirty="0"/>
              <a:t>Wat is de overeenkomst tussen de verschillende definities?</a:t>
            </a:r>
          </a:p>
          <a:p>
            <a:r>
              <a:rPr lang="nl-NL" sz="2400" dirty="0"/>
              <a:t>Wij hanteren de definitie: </a:t>
            </a:r>
            <a:r>
              <a:rPr lang="en-US" sz="2400" dirty="0" err="1"/>
              <a:t>vrije</a:t>
            </a:r>
            <a:r>
              <a:rPr lang="en-US" sz="2400" dirty="0"/>
              <a:t> </a:t>
            </a:r>
            <a:r>
              <a:rPr lang="en-US" sz="2400" dirty="0" err="1"/>
              <a:t>tijd</a:t>
            </a:r>
            <a:r>
              <a:rPr lang="en-US" sz="2400" dirty="0"/>
              <a:t> is die </a:t>
            </a:r>
            <a:r>
              <a:rPr lang="en-US" sz="2400" dirty="0" err="1"/>
              <a:t>tijd</a:t>
            </a:r>
            <a:r>
              <a:rPr lang="en-US" sz="2400" dirty="0"/>
              <a:t> die </a:t>
            </a:r>
            <a:r>
              <a:rPr lang="en-US" sz="2400" dirty="0" err="1"/>
              <a:t>vrij</a:t>
            </a:r>
            <a:r>
              <a:rPr lang="en-US" sz="2400" dirty="0"/>
              <a:t> </a:t>
            </a:r>
            <a:r>
              <a:rPr lang="en-US" sz="2400" dirty="0" err="1"/>
              <a:t>te</a:t>
            </a:r>
            <a:r>
              <a:rPr lang="en-US" sz="2400" dirty="0"/>
              <a:t> </a:t>
            </a:r>
            <a:r>
              <a:rPr lang="en-US" sz="2400" dirty="0" err="1"/>
              <a:t>besteden</a:t>
            </a:r>
            <a:r>
              <a:rPr lang="en-US" sz="2400" dirty="0"/>
              <a:t> is. Men </a:t>
            </a:r>
            <a:r>
              <a:rPr lang="en-US" sz="2400" dirty="0" err="1"/>
              <a:t>heeft</a:t>
            </a:r>
            <a:r>
              <a:rPr lang="en-US" sz="2400" dirty="0"/>
              <a:t> </a:t>
            </a:r>
            <a:r>
              <a:rPr lang="en-US" sz="2400" dirty="0" err="1"/>
              <a:t>dan</a:t>
            </a:r>
            <a:r>
              <a:rPr lang="en-US" sz="2400" dirty="0"/>
              <a:t> </a:t>
            </a:r>
            <a:r>
              <a:rPr lang="en-US" sz="2400" dirty="0" err="1"/>
              <a:t>dus</a:t>
            </a:r>
            <a:r>
              <a:rPr lang="en-US" sz="2400" dirty="0"/>
              <a:t> </a:t>
            </a:r>
            <a:r>
              <a:rPr lang="en-US" sz="2400" dirty="0" err="1"/>
              <a:t>geen</a:t>
            </a:r>
            <a:r>
              <a:rPr lang="en-US" sz="2400" dirty="0"/>
              <a:t> </a:t>
            </a:r>
            <a:r>
              <a:rPr lang="en-US" sz="2400" dirty="0" err="1"/>
              <a:t>verplichtingen</a:t>
            </a:r>
            <a:r>
              <a:rPr lang="en-US" sz="2400" dirty="0"/>
              <a:t> </a:t>
            </a:r>
            <a:r>
              <a:rPr lang="en-US" sz="2400" dirty="0" err="1"/>
              <a:t>aan</a:t>
            </a:r>
            <a:r>
              <a:rPr lang="en-US" sz="2400" dirty="0"/>
              <a:t> </a:t>
            </a:r>
            <a:r>
              <a:rPr lang="en-US" sz="2400" dirty="0" err="1"/>
              <a:t>werkgever</a:t>
            </a:r>
            <a:r>
              <a:rPr lang="en-US" sz="2400" dirty="0"/>
              <a:t>, </a:t>
            </a:r>
            <a:r>
              <a:rPr lang="en-US" sz="2400" dirty="0" err="1"/>
              <a:t>zaak</a:t>
            </a:r>
            <a:r>
              <a:rPr lang="en-US" sz="2400" dirty="0"/>
              <a:t> of school.</a:t>
            </a:r>
            <a:endParaRPr lang="nl-NL" sz="2400" dirty="0"/>
          </a:p>
        </p:txBody>
      </p:sp>
      <p:pic>
        <p:nvPicPr>
          <p:cNvPr id="1026" name="Picture 2" descr="http://www.seniorennet.nl/Images/Onderzoek_enquetes/onderzoek_pensioen_vrije_tij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412" y="3838575"/>
            <a:ext cx="5781675"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527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Toerisme</a:t>
            </a:r>
          </a:p>
        </p:txBody>
      </p:sp>
      <p:sp>
        <p:nvSpPr>
          <p:cNvPr id="3" name="Tijdelijke aanduiding voor inhoud 2"/>
          <p:cNvSpPr>
            <a:spLocks noGrp="1"/>
          </p:cNvSpPr>
          <p:nvPr>
            <p:ph idx="1"/>
          </p:nvPr>
        </p:nvSpPr>
        <p:spPr/>
        <p:txBody>
          <a:bodyPr/>
          <a:lstStyle/>
          <a:p>
            <a:r>
              <a:rPr lang="nl-NL" dirty="0"/>
              <a:t>Is een vorm van vrijetijdsbesteding waarbij het reizen naar of het verblijf in een andere omgeving voorop staat.</a:t>
            </a:r>
          </a:p>
          <a:p>
            <a:endParaRPr lang="nl-NL" dirty="0"/>
          </a:p>
          <a:p>
            <a:pPr marL="0" indent="0">
              <a:buNone/>
            </a:pPr>
            <a:endParaRPr lang="nl-NL" dirty="0"/>
          </a:p>
          <a:p>
            <a:pPr lvl="1"/>
            <a:r>
              <a:rPr lang="nl-NL" dirty="0"/>
              <a:t>Binnenlands toerisme</a:t>
            </a:r>
          </a:p>
          <a:p>
            <a:pPr lvl="1"/>
            <a:r>
              <a:rPr lang="nl-NL" dirty="0"/>
              <a:t>Inkomend toerisme</a:t>
            </a:r>
          </a:p>
          <a:p>
            <a:pPr lvl="1"/>
            <a:r>
              <a:rPr lang="nl-NL" dirty="0"/>
              <a:t>Uitgaand toerisme </a:t>
            </a:r>
          </a:p>
          <a:p>
            <a:endParaRPr lang="nl-NL" dirty="0"/>
          </a:p>
        </p:txBody>
      </p:sp>
    </p:spTree>
    <p:extLst>
      <p:ext uri="{BB962C8B-B14F-4D97-AF65-F5344CB8AC3E}">
        <p14:creationId xmlns:p14="http://schemas.microsoft.com/office/powerpoint/2010/main" val="699041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955813" y="365151"/>
            <a:ext cx="6891845" cy="369332"/>
          </a:xfrm>
          <a:prstGeom prst="rect">
            <a:avLst/>
          </a:prstGeom>
          <a:noFill/>
        </p:spPr>
        <p:txBody>
          <a:bodyPr wrap="square" rtlCol="0">
            <a:spAutoFit/>
          </a:bodyPr>
          <a:lstStyle/>
          <a:p>
            <a:pPr fontAlgn="base">
              <a:spcBef>
                <a:spcPct val="0"/>
              </a:spcBef>
              <a:spcAft>
                <a:spcPct val="0"/>
              </a:spcAft>
            </a:pPr>
            <a:r>
              <a:rPr lang="nl-NL" dirty="0">
                <a:solidFill>
                  <a:prstClr val="black"/>
                </a:solidFill>
                <a:latin typeface="Arial" charset="0"/>
                <a:cs typeface="Arial" charset="0"/>
              </a:rPr>
              <a:t>2021_MLO_5_Mijn vrijetijd - instroomprogramma</a:t>
            </a:r>
          </a:p>
        </p:txBody>
      </p:sp>
      <p:sp>
        <p:nvSpPr>
          <p:cNvPr id="5" name="Text Box 7"/>
          <p:cNvSpPr txBox="1">
            <a:spLocks noChangeArrowheads="1"/>
          </p:cNvSpPr>
          <p:nvPr/>
        </p:nvSpPr>
        <p:spPr bwMode="auto">
          <a:xfrm>
            <a:off x="1091405" y="992261"/>
            <a:ext cx="4112276" cy="7386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fontAlgn="base">
              <a:spcBef>
                <a:spcPct val="0"/>
              </a:spcBef>
              <a:spcAft>
                <a:spcPct val="0"/>
              </a:spcAft>
            </a:pPr>
            <a:r>
              <a:rPr lang="nl-NL" sz="1050" b="1" dirty="0">
                <a:solidFill>
                  <a:srgbClr val="1F497D">
                    <a:lumMod val="60000"/>
                    <a:lumOff val="40000"/>
                  </a:srgbClr>
                </a:solidFill>
                <a:latin typeface="Arial" panose="020B0604020202020204" pitchFamily="34" charset="0"/>
                <a:ea typeface="+mn-ea"/>
                <a:cs typeface="Arial" panose="020B0604020202020204" pitchFamily="34" charset="0"/>
              </a:rPr>
              <a:t>Leerdoel</a:t>
            </a:r>
          </a:p>
          <a:p>
            <a:r>
              <a:rPr lang="nl-NL" sz="1050" dirty="0">
                <a:latin typeface="+mn-lt"/>
                <a:ea typeface="Calibri" pitchFamily="34" charset="0"/>
                <a:cs typeface="Arial" panose="020B0604020202020204" pitchFamily="34" charset="0"/>
              </a:rPr>
              <a:t>Weten welke producten en bedrijven er van vrije tijd zijn.</a:t>
            </a:r>
          </a:p>
          <a:p>
            <a:r>
              <a:rPr lang="nl-NL" sz="1050" dirty="0">
                <a:latin typeface="+mn-lt"/>
                <a:ea typeface="Calibri" pitchFamily="34" charset="0"/>
                <a:cs typeface="Arial" panose="020B0604020202020204" pitchFamily="34" charset="0"/>
              </a:rPr>
              <a:t>Trends op het gebied van recreatie en toerisme signaleren en beschrijven.</a:t>
            </a:r>
          </a:p>
        </p:txBody>
      </p:sp>
      <p:sp>
        <p:nvSpPr>
          <p:cNvPr id="6" name="Text Box 8"/>
          <p:cNvSpPr txBox="1">
            <a:spLocks noChangeArrowheads="1"/>
          </p:cNvSpPr>
          <p:nvPr/>
        </p:nvSpPr>
        <p:spPr bwMode="auto">
          <a:xfrm>
            <a:off x="1091405" y="1927280"/>
            <a:ext cx="4112276" cy="1223412"/>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fontAlgn="base">
              <a:spcBef>
                <a:spcPct val="0"/>
              </a:spcBef>
              <a:spcAft>
                <a:spcPct val="0"/>
              </a:spcAft>
              <a:defRPr/>
            </a:pPr>
            <a:r>
              <a:rPr lang="nl-NL" sz="1050" b="1" dirty="0">
                <a:solidFill>
                  <a:srgbClr val="1F497D">
                    <a:lumMod val="60000"/>
                    <a:lumOff val="40000"/>
                  </a:srgbClr>
                </a:solidFill>
                <a:latin typeface="Arial" panose="020B0604020202020204" pitchFamily="34" charset="0"/>
                <a:ea typeface="+mn-ea"/>
                <a:cs typeface="Arial" panose="020B0604020202020204" pitchFamily="34" charset="0"/>
              </a:rPr>
              <a:t>Leerproduct</a:t>
            </a:r>
            <a:br>
              <a:rPr lang="nl-NL" sz="1000" b="1" dirty="0">
                <a:solidFill>
                  <a:prstClr val="black"/>
                </a:solidFill>
              </a:rPr>
            </a:br>
            <a:r>
              <a:rPr lang="nl-NL" sz="1050" dirty="0">
                <a:latin typeface="+mn-lt"/>
                <a:cs typeface="Arial" panose="020B0604020202020204" pitchFamily="34" charset="0"/>
              </a:rPr>
              <a:t>Een document met daarin:</a:t>
            </a:r>
          </a:p>
          <a:p>
            <a:pPr indent="-128588" fontAlgn="base">
              <a:spcBef>
                <a:spcPct val="0"/>
              </a:spcBef>
              <a:spcAft>
                <a:spcPct val="0"/>
              </a:spcAft>
              <a:buFont typeface="Arial" pitchFamily="34" charset="0"/>
              <a:buChar char="•"/>
              <a:defRPr/>
            </a:pPr>
            <a:r>
              <a:rPr lang="nl-NL" sz="1050" dirty="0">
                <a:latin typeface="+mn-lt"/>
                <a:cs typeface="Arial" panose="020B0604020202020204" pitchFamily="34" charset="0"/>
              </a:rPr>
              <a:t>1. Top 5 van jouw vrijetijdsbedrijven en –producten. </a:t>
            </a:r>
          </a:p>
          <a:p>
            <a:pPr indent="-128588" fontAlgn="base">
              <a:spcBef>
                <a:spcPct val="0"/>
              </a:spcBef>
              <a:spcAft>
                <a:spcPct val="0"/>
              </a:spcAft>
              <a:buFont typeface="Arial" pitchFamily="34" charset="0"/>
              <a:buChar char="•"/>
              <a:defRPr/>
            </a:pPr>
            <a:r>
              <a:rPr lang="nl-NL" sz="1000" dirty="0">
                <a:solidFill>
                  <a:prstClr val="black"/>
                </a:solidFill>
              </a:rPr>
              <a:t>1. </a:t>
            </a:r>
            <a:r>
              <a:rPr lang="nl-NL" sz="1050" dirty="0">
                <a:latin typeface="+mn-lt"/>
                <a:ea typeface="Calibri" pitchFamily="34" charset="0"/>
                <a:cs typeface="Arial" panose="020B0604020202020204" pitchFamily="34" charset="0"/>
              </a:rPr>
              <a:t>Visuele weergave van 5 van jouw vrijetijdsbedrijven en –producten.</a:t>
            </a:r>
          </a:p>
          <a:p>
            <a:pPr indent="-128588" fontAlgn="base">
              <a:spcBef>
                <a:spcPct val="0"/>
              </a:spcBef>
              <a:spcAft>
                <a:spcPct val="0"/>
              </a:spcAft>
              <a:buFont typeface="Arial" pitchFamily="34" charset="0"/>
              <a:buChar char="•"/>
              <a:defRPr/>
            </a:pPr>
            <a:r>
              <a:rPr lang="nl-NL" sz="1050" dirty="0">
                <a:latin typeface="+mn-lt"/>
                <a:ea typeface="Calibri" pitchFamily="34" charset="0"/>
                <a:cs typeface="Arial" panose="020B0604020202020204" pitchFamily="34" charset="0"/>
              </a:rPr>
              <a:t>2. Visuele weergave van 5 trends en ontwikkelingen op het gebied van toerisme en recreatie die op jouw vrije tijd van toepassing zijn.</a:t>
            </a:r>
          </a:p>
          <a:p>
            <a:pPr indent="-128588" fontAlgn="base">
              <a:spcBef>
                <a:spcPct val="0"/>
              </a:spcBef>
              <a:spcAft>
                <a:spcPct val="0"/>
              </a:spcAft>
              <a:buFont typeface="Arial" pitchFamily="34" charset="0"/>
              <a:buChar char="•"/>
              <a:defRPr/>
            </a:pPr>
            <a:r>
              <a:rPr lang="nl-NL" sz="1050" dirty="0">
                <a:latin typeface="+mn-lt"/>
                <a:ea typeface="Calibri" pitchFamily="34" charset="0"/>
                <a:cs typeface="Arial" panose="020B0604020202020204" pitchFamily="34" charset="0"/>
              </a:rPr>
              <a:t>3. Toelichting op de gekozen vrijetijdsbedrijven </a:t>
            </a:r>
          </a:p>
        </p:txBody>
      </p:sp>
      <p:sp>
        <p:nvSpPr>
          <p:cNvPr id="7" name="Text Box 9"/>
          <p:cNvSpPr txBox="1">
            <a:spLocks noChangeArrowheads="1"/>
          </p:cNvSpPr>
          <p:nvPr/>
        </p:nvSpPr>
        <p:spPr bwMode="auto">
          <a:xfrm>
            <a:off x="1101277" y="3340120"/>
            <a:ext cx="4112276" cy="28315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marL="0" indent="0" fontAlgn="base">
              <a:spcBef>
                <a:spcPct val="0"/>
              </a:spcBef>
              <a:spcAft>
                <a:spcPct val="0"/>
              </a:spcAft>
              <a:tabLst/>
            </a:pPr>
            <a:r>
              <a:rPr lang="nl-NL" sz="1050" b="1" dirty="0" err="1">
                <a:solidFill>
                  <a:srgbClr val="1F497D">
                    <a:lumMod val="60000"/>
                    <a:lumOff val="40000"/>
                  </a:srgbClr>
                </a:solidFill>
                <a:latin typeface="Arial" panose="020B0604020202020204" pitchFamily="34" charset="0"/>
                <a:ea typeface="+mn-ea"/>
                <a:cs typeface="Arial" panose="020B0604020202020204" pitchFamily="34" charset="0"/>
              </a:rPr>
              <a:t>Leerpad</a:t>
            </a:r>
            <a:r>
              <a:rPr lang="nl-NL" sz="1000" b="1" dirty="0">
                <a:solidFill>
                  <a:prstClr val="black"/>
                </a:solidFill>
                <a:ea typeface="Calibri" pitchFamily="34" charset="0"/>
                <a:cs typeface="Arial" charset="0"/>
              </a:rPr>
              <a:t>		         			</a:t>
            </a:r>
            <a:endParaRPr lang="nl-NL" sz="1000" b="1" dirty="0">
              <a:solidFill>
                <a:srgbClr val="0070C0"/>
              </a:solidFill>
              <a:ea typeface="Calibri" pitchFamily="34" charset="0"/>
              <a:cs typeface="Arial" charset="0"/>
            </a:endParaRPr>
          </a:p>
          <a:p>
            <a:pPr marL="0"/>
            <a:r>
              <a:rPr lang="nl-NL" sz="1050" dirty="0">
                <a:latin typeface="+mn-lt"/>
                <a:ea typeface="Calibri" pitchFamily="34" charset="0"/>
                <a:cs typeface="Arial" panose="020B0604020202020204" pitchFamily="34" charset="0"/>
              </a:rPr>
              <a:t> 1. Denk na over welke vrijetijdsbedrijven en –  producten jij gebruikt hebt  afgelopen jaar.  Zoek afbeeldingen die hierbij passen en denk na over jouw top 5.</a:t>
            </a:r>
          </a:p>
          <a:p>
            <a:pPr marL="0"/>
            <a:r>
              <a:rPr lang="nl-NL" sz="1050" dirty="0">
                <a:latin typeface="+mn-lt"/>
                <a:ea typeface="Calibri" pitchFamily="34" charset="0"/>
                <a:cs typeface="Arial" panose="020B0604020202020204" pitchFamily="34" charset="0"/>
              </a:rPr>
              <a:t>2. Je gaat op zoek naar trends en ontwikkelingen die van invloed zijn of passen bij de activiteiten. </a:t>
            </a:r>
          </a:p>
          <a:p>
            <a:pPr marL="0"/>
            <a:r>
              <a:rPr lang="nl-NL" sz="1050" dirty="0">
                <a:latin typeface="+mn-lt"/>
                <a:ea typeface="Calibri" pitchFamily="34" charset="0"/>
                <a:cs typeface="Arial" panose="020B0604020202020204" pitchFamily="34" charset="0"/>
              </a:rPr>
              <a:t>3. Je maakt een document waarin je jouw vrijetijdsbedrijven en- producten in een top 5 plaatst. Je zorgt voor een toelichting per bedrijf. Je schrijft per bedrijf; algemene omschrijving bedrijf, wat doet het bedrijf en welke doelgroep ze aantrekken, wat het bedrijf zou kunnen doen om je vaker terug te laten komen, je meer geld te laten besteden of dat je er langer zou verblijven.  </a:t>
            </a:r>
          </a:p>
          <a:p>
            <a:pPr marL="0"/>
            <a:r>
              <a:rPr lang="nl-NL" sz="1050" dirty="0">
                <a:latin typeface="+mn-lt"/>
                <a:ea typeface="Calibri" pitchFamily="34" charset="0"/>
                <a:cs typeface="Arial" panose="020B0604020202020204" pitchFamily="34" charset="0"/>
              </a:rPr>
              <a:t>4. Beschrijf in je eigen woorden welke 5 trends of ontwikkelingen van invloed zijn op jouw gekozen vrijetijdsbedrijven of vrijetijdsproducten.</a:t>
            </a:r>
          </a:p>
          <a:p>
            <a:pPr marL="0"/>
            <a:r>
              <a:rPr lang="nl-NL" sz="1050" dirty="0">
                <a:latin typeface="+mn-lt"/>
                <a:ea typeface="Calibri" pitchFamily="34" charset="0"/>
                <a:cs typeface="Arial" panose="020B0604020202020204" pitchFamily="34" charset="0"/>
              </a:rPr>
              <a:t>5. Zorg voor een net vormgegeven document, dat visueel aantrekkelijk is en APA bronvermelding bevat. </a:t>
            </a:r>
          </a:p>
        </p:txBody>
      </p:sp>
      <p:sp>
        <p:nvSpPr>
          <p:cNvPr id="8" name="Text Box 14"/>
          <p:cNvSpPr txBox="1">
            <a:spLocks noChangeArrowheads="1"/>
          </p:cNvSpPr>
          <p:nvPr/>
        </p:nvSpPr>
        <p:spPr bwMode="auto">
          <a:xfrm>
            <a:off x="5855140" y="3435255"/>
            <a:ext cx="3165454" cy="477054"/>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000" b="1" dirty="0">
                <a:solidFill>
                  <a:srgbClr val="1F497D">
                    <a:lumMod val="60000"/>
                    <a:lumOff val="40000"/>
                  </a:srgbClr>
                </a:solidFill>
                <a:latin typeface="Arial" panose="020B0604020202020204" pitchFamily="34" charset="0"/>
                <a:ea typeface="+mn-ea"/>
                <a:cs typeface="Arial" panose="020B0604020202020204" pitchFamily="34" charset="0"/>
              </a:rPr>
              <a:t>Bronnen</a:t>
            </a:r>
          </a:p>
          <a:p>
            <a:pPr>
              <a:spcBef>
                <a:spcPct val="50000"/>
              </a:spcBef>
            </a:pPr>
            <a:r>
              <a:rPr lang="nl-NL" sz="1000" dirty="0">
                <a:latin typeface="+mn-lt"/>
                <a:ea typeface="Calibri" pitchFamily="34" charset="0"/>
                <a:cs typeface="Arial" panose="020B0604020202020204" pitchFamily="34" charset="0"/>
                <a:hlinkClick r:id="rId3"/>
              </a:rPr>
              <a:t>https://nl.wikipedia.org/wiki/Vrije_tijd</a:t>
            </a:r>
            <a:r>
              <a:rPr lang="nl-NL" sz="1000" dirty="0">
                <a:latin typeface="+mn-lt"/>
                <a:ea typeface="Calibri" pitchFamily="34" charset="0"/>
                <a:cs typeface="Arial" panose="020B0604020202020204" pitchFamily="34" charset="0"/>
              </a:rPr>
              <a:t>; </a:t>
            </a:r>
          </a:p>
        </p:txBody>
      </p:sp>
      <p:sp>
        <p:nvSpPr>
          <p:cNvPr id="11" name="Text Box 14"/>
          <p:cNvSpPr txBox="1">
            <a:spLocks noChangeArrowheads="1"/>
          </p:cNvSpPr>
          <p:nvPr/>
        </p:nvSpPr>
        <p:spPr bwMode="auto">
          <a:xfrm>
            <a:off x="5852443" y="2846508"/>
            <a:ext cx="3165453" cy="400110"/>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000" b="1" dirty="0">
                <a:solidFill>
                  <a:srgbClr val="4F81BD"/>
                </a:solidFill>
              </a:rPr>
              <a:t>Bijeenkomsten </a:t>
            </a:r>
          </a:p>
          <a:p>
            <a:r>
              <a:rPr lang="nl-NL" sz="1000" dirty="0">
                <a:latin typeface="+mn-lt"/>
                <a:ea typeface="Calibri" pitchFamily="34" charset="0"/>
                <a:cs typeface="Arial" panose="020B0604020202020204" pitchFamily="34" charset="0"/>
              </a:rPr>
              <a:t>Lessen vrije tijd</a:t>
            </a:r>
          </a:p>
        </p:txBody>
      </p:sp>
      <p:sp>
        <p:nvSpPr>
          <p:cNvPr id="13" name="Text Box 17"/>
          <p:cNvSpPr txBox="1">
            <a:spLocks noChangeArrowheads="1"/>
          </p:cNvSpPr>
          <p:nvPr/>
        </p:nvSpPr>
        <p:spPr bwMode="auto">
          <a:xfrm>
            <a:off x="5852443" y="992261"/>
            <a:ext cx="3165454" cy="1708160"/>
          </a:xfrm>
          <a:prstGeom prst="rect">
            <a:avLst/>
          </a:prstGeom>
          <a:noFill/>
          <a:ln w="9525">
            <a:solidFill>
              <a:schemeClr val="tx1"/>
            </a:solidFill>
            <a:miter lim="800000"/>
            <a:headEnd/>
            <a:tailEnd/>
          </a:ln>
          <a:effectLst/>
        </p:spPr>
        <p:txBody>
          <a:bodyPr wrap="square">
            <a:spAutoFit/>
          </a:bodyPr>
          <a:lstStyle/>
          <a:p>
            <a:r>
              <a:rPr lang="nl-NL" sz="1050" dirty="0">
                <a:solidFill>
                  <a:prstClr val="black"/>
                </a:solidFill>
                <a:latin typeface="Arial" panose="020B0604020202020204" pitchFamily="34" charset="0"/>
                <a:cs typeface="Arial" panose="020B0604020202020204" pitchFamily="34" charset="0"/>
              </a:rPr>
              <a:t> </a:t>
            </a:r>
            <a:r>
              <a:rPr lang="nl-NL" sz="1050" b="1" dirty="0">
                <a:solidFill>
                  <a:srgbClr val="1F497D">
                    <a:lumMod val="60000"/>
                    <a:lumOff val="40000"/>
                  </a:srgbClr>
                </a:solidFill>
                <a:latin typeface="Arial" panose="020B0604020202020204" pitchFamily="34" charset="0"/>
                <a:cs typeface="Arial" panose="020B0604020202020204" pitchFamily="34" charset="0"/>
              </a:rPr>
              <a:t>Samenwerken </a:t>
            </a:r>
            <a:r>
              <a:rPr lang="nl-NL" sz="1050" b="1" dirty="0">
                <a:solidFill>
                  <a:srgbClr val="1F497D">
                    <a:lumMod val="60000"/>
                    <a:lumOff val="40000"/>
                  </a:srgbClr>
                </a:solidFill>
              </a:rPr>
              <a:t>		</a:t>
            </a:r>
          </a:p>
          <a:p>
            <a:pPr indent="-128588" fontAlgn="base">
              <a:spcBef>
                <a:spcPct val="0"/>
              </a:spcBef>
              <a:spcAft>
                <a:spcPct val="0"/>
              </a:spcAft>
              <a:buFont typeface="Arial" pitchFamily="34" charset="0"/>
              <a:buChar char="•"/>
              <a:defRPr/>
            </a:pPr>
            <a:r>
              <a:rPr lang="nl-NL" sz="1050" dirty="0">
                <a:cs typeface="Arial" panose="020B0604020202020204" pitchFamily="34" charset="0"/>
              </a:rPr>
              <a:t>Dit product maak je alleen.</a:t>
            </a:r>
          </a:p>
          <a:p>
            <a:pPr indent="-128588" fontAlgn="base">
              <a:spcBef>
                <a:spcPct val="0"/>
              </a:spcBef>
              <a:spcAft>
                <a:spcPct val="0"/>
              </a:spcAft>
              <a:buFont typeface="Arial" pitchFamily="34" charset="0"/>
              <a:buChar char="•"/>
              <a:defRPr/>
            </a:pPr>
            <a:r>
              <a:rPr lang="nl-NL" sz="1050" dirty="0">
                <a:cs typeface="Arial" panose="020B0604020202020204" pitchFamily="34" charset="0"/>
              </a:rPr>
              <a:t>Lever je product in via Teams</a:t>
            </a:r>
          </a:p>
          <a:p>
            <a:pPr indent="-128588" fontAlgn="base">
              <a:spcBef>
                <a:spcPct val="0"/>
              </a:spcBef>
              <a:spcAft>
                <a:spcPct val="0"/>
              </a:spcAft>
              <a:buFont typeface="Arial" pitchFamily="34" charset="0"/>
              <a:buChar char="•"/>
              <a:defRPr/>
            </a:pPr>
            <a:r>
              <a:rPr lang="nl-NL" sz="1050" dirty="0">
                <a:cs typeface="Arial" panose="020B0604020202020204" pitchFamily="34" charset="0"/>
              </a:rPr>
              <a:t>Je wordt een groepje feedback </a:t>
            </a:r>
            <a:r>
              <a:rPr lang="nl-NL" sz="1050" dirty="0" err="1">
                <a:cs typeface="Arial" panose="020B0604020202020204" pitchFamily="34" charset="0"/>
              </a:rPr>
              <a:t>friends</a:t>
            </a:r>
            <a:r>
              <a:rPr lang="nl-NL" sz="1050" dirty="0">
                <a:cs typeface="Arial" panose="020B0604020202020204" pitchFamily="34" charset="0"/>
              </a:rPr>
              <a:t> geplaatst</a:t>
            </a:r>
          </a:p>
          <a:p>
            <a:pPr indent="-128588" fontAlgn="base">
              <a:spcBef>
                <a:spcPct val="0"/>
              </a:spcBef>
              <a:spcAft>
                <a:spcPct val="0"/>
              </a:spcAft>
              <a:buFont typeface="Arial" pitchFamily="34" charset="0"/>
              <a:buChar char="•"/>
              <a:defRPr/>
            </a:pPr>
            <a:r>
              <a:rPr lang="nl-NL" sz="1050" dirty="0">
                <a:cs typeface="Arial" panose="020B0604020202020204" pitchFamily="34" charset="0"/>
              </a:rPr>
              <a:t>Geef feedback op de producten van anderen en ontvang feedback</a:t>
            </a:r>
          </a:p>
          <a:p>
            <a:pPr indent="-128588" fontAlgn="base">
              <a:spcBef>
                <a:spcPct val="0"/>
              </a:spcBef>
              <a:spcAft>
                <a:spcPct val="0"/>
              </a:spcAft>
              <a:buFont typeface="Arial" pitchFamily="34" charset="0"/>
              <a:buChar char="•"/>
              <a:defRPr/>
            </a:pPr>
            <a:r>
              <a:rPr lang="nl-NL" sz="1050" dirty="0">
                <a:cs typeface="Arial" panose="020B0604020202020204" pitchFamily="34" charset="0"/>
              </a:rPr>
              <a:t>Beschrijf in je reflectieverslag hoe je het feedback geven ervaren hebt. </a:t>
            </a:r>
          </a:p>
          <a:p>
            <a:pPr indent="-128588" fontAlgn="base">
              <a:spcBef>
                <a:spcPct val="0"/>
              </a:spcBef>
              <a:spcAft>
                <a:spcPct val="0"/>
              </a:spcAft>
              <a:buFont typeface="Arial" pitchFamily="34" charset="0"/>
              <a:buChar char="•"/>
              <a:defRPr/>
            </a:pPr>
            <a:endParaRPr lang="nl-NL" sz="1050" dirty="0">
              <a:cs typeface="Arial" panose="020B0604020202020204" pitchFamily="34" charset="0"/>
            </a:endParaRPr>
          </a:p>
          <a:p>
            <a:pPr lvl="0" fontAlgn="base">
              <a:spcBef>
                <a:spcPct val="0"/>
              </a:spcBef>
              <a:spcAft>
                <a:spcPct val="0"/>
              </a:spcAft>
              <a:defRPr/>
            </a:pPr>
            <a:r>
              <a:rPr lang="nl-NL" sz="1050" b="1" dirty="0">
                <a:cs typeface="Arial" panose="020B0604020202020204" pitchFamily="34" charset="0"/>
              </a:rPr>
              <a:t>Deadline product: 6 april 2021</a:t>
            </a:r>
          </a:p>
        </p:txBody>
      </p:sp>
      <p:pic>
        <p:nvPicPr>
          <p:cNvPr id="9" name="Afbeelding 8"/>
          <p:cNvPicPr>
            <a:picLocks noChangeAspect="1"/>
          </p:cNvPicPr>
          <p:nvPr/>
        </p:nvPicPr>
        <p:blipFill rotWithShape="1">
          <a:blip r:embed="rId4"/>
          <a:srcRect l="21805" r="10840"/>
          <a:stretch/>
        </p:blipFill>
        <p:spPr>
          <a:xfrm>
            <a:off x="665415" y="888666"/>
            <a:ext cx="385090" cy="488066"/>
          </a:xfrm>
          <a:prstGeom prst="rect">
            <a:avLst/>
          </a:prstGeom>
        </p:spPr>
      </p:pic>
      <p:pic>
        <p:nvPicPr>
          <p:cNvPr id="12" name="Afbeelding 11"/>
          <p:cNvPicPr>
            <a:picLocks noChangeAspect="1"/>
          </p:cNvPicPr>
          <p:nvPr/>
        </p:nvPicPr>
        <p:blipFill>
          <a:blip r:embed="rId5"/>
          <a:stretch>
            <a:fillRect/>
          </a:stretch>
        </p:blipFill>
        <p:spPr>
          <a:xfrm>
            <a:off x="665415" y="1932007"/>
            <a:ext cx="293723" cy="383823"/>
          </a:xfrm>
          <a:prstGeom prst="rect">
            <a:avLst/>
          </a:prstGeom>
        </p:spPr>
      </p:pic>
      <p:pic>
        <p:nvPicPr>
          <p:cNvPr id="14" name="Afbeelding 13"/>
          <p:cNvPicPr>
            <a:picLocks noChangeAspect="1"/>
          </p:cNvPicPr>
          <p:nvPr/>
        </p:nvPicPr>
        <p:blipFill>
          <a:blip r:embed="rId6"/>
          <a:stretch>
            <a:fillRect/>
          </a:stretch>
        </p:blipFill>
        <p:spPr>
          <a:xfrm>
            <a:off x="690684" y="3340033"/>
            <a:ext cx="305753" cy="456045"/>
          </a:xfrm>
          <a:prstGeom prst="rect">
            <a:avLst/>
          </a:prstGeom>
        </p:spPr>
      </p:pic>
      <p:pic>
        <p:nvPicPr>
          <p:cNvPr id="16" name="Afbeelding 15"/>
          <p:cNvPicPr>
            <a:picLocks noChangeAspect="1"/>
          </p:cNvPicPr>
          <p:nvPr/>
        </p:nvPicPr>
        <p:blipFill>
          <a:blip r:embed="rId7"/>
          <a:stretch>
            <a:fillRect/>
          </a:stretch>
        </p:blipFill>
        <p:spPr>
          <a:xfrm>
            <a:off x="5401734" y="992261"/>
            <a:ext cx="322393" cy="260205"/>
          </a:xfrm>
          <a:prstGeom prst="rect">
            <a:avLst/>
          </a:prstGeom>
        </p:spPr>
      </p:pic>
      <p:pic>
        <p:nvPicPr>
          <p:cNvPr id="17" name="Afbeelding 16"/>
          <p:cNvPicPr>
            <a:picLocks noChangeAspect="1"/>
          </p:cNvPicPr>
          <p:nvPr/>
        </p:nvPicPr>
        <p:blipFill>
          <a:blip r:embed="rId8"/>
          <a:stretch>
            <a:fillRect/>
          </a:stretch>
        </p:blipFill>
        <p:spPr>
          <a:xfrm>
            <a:off x="5399077" y="3458704"/>
            <a:ext cx="332627" cy="313109"/>
          </a:xfrm>
          <a:prstGeom prst="rect">
            <a:avLst/>
          </a:prstGeom>
        </p:spPr>
      </p:pic>
      <p:pic>
        <p:nvPicPr>
          <p:cNvPr id="23" name="Afbeelding 22"/>
          <p:cNvPicPr>
            <a:picLocks noChangeAspect="1"/>
          </p:cNvPicPr>
          <p:nvPr/>
        </p:nvPicPr>
        <p:blipFill rotWithShape="1">
          <a:blip r:embed="rId9"/>
          <a:srcRect l="17050" t="33024" r="61669" b="30375"/>
          <a:stretch/>
        </p:blipFill>
        <p:spPr>
          <a:xfrm>
            <a:off x="5423555" y="2846508"/>
            <a:ext cx="278750" cy="260205"/>
          </a:xfrm>
          <a:prstGeom prst="rect">
            <a:avLst/>
          </a:prstGeom>
        </p:spPr>
      </p:pic>
      <p:sp>
        <p:nvSpPr>
          <p:cNvPr id="25" name="Tekstvak 24"/>
          <p:cNvSpPr txBox="1"/>
          <p:nvPr/>
        </p:nvSpPr>
        <p:spPr>
          <a:xfrm>
            <a:off x="5969439" y="5588740"/>
            <a:ext cx="3204432" cy="276999"/>
          </a:xfrm>
          <a:prstGeom prst="rect">
            <a:avLst/>
          </a:prstGeom>
          <a:noFill/>
        </p:spPr>
        <p:txBody>
          <a:bodyPr wrap="square" rtlCol="0">
            <a:spAutoFit/>
          </a:bodyPr>
          <a:lstStyle/>
          <a:p>
            <a:pPr defTabSz="342900"/>
            <a:r>
              <a:rPr lang="nl-NL" sz="1200" b="1" i="1" dirty="0">
                <a:solidFill>
                  <a:prstClr val="black"/>
                </a:solidFill>
                <a:latin typeface="Arial" panose="020B0604020202020204" pitchFamily="34" charset="0"/>
                <a:cs typeface="Arial" panose="020B0604020202020204" pitchFamily="34" charset="0"/>
              </a:rPr>
              <a:t>Waar besteed jij je vrije tijd aan ?</a:t>
            </a:r>
          </a:p>
        </p:txBody>
      </p:sp>
      <p:pic>
        <p:nvPicPr>
          <p:cNvPr id="10" name="Afbeelding 9"/>
          <p:cNvPicPr>
            <a:picLocks noChangeAspect="1"/>
          </p:cNvPicPr>
          <p:nvPr/>
        </p:nvPicPr>
        <p:blipFill>
          <a:blip r:embed="rId10"/>
          <a:stretch>
            <a:fillRect/>
          </a:stretch>
        </p:blipFill>
        <p:spPr>
          <a:xfrm>
            <a:off x="7269424" y="4647143"/>
            <a:ext cx="1409983" cy="881240"/>
          </a:xfrm>
          <a:prstGeom prst="rect">
            <a:avLst/>
          </a:prstGeom>
        </p:spPr>
      </p:pic>
      <p:pic>
        <p:nvPicPr>
          <p:cNvPr id="15" name="Afbeelding 14"/>
          <p:cNvPicPr>
            <a:picLocks noChangeAspect="1"/>
          </p:cNvPicPr>
          <p:nvPr/>
        </p:nvPicPr>
        <p:blipFill>
          <a:blip r:embed="rId11"/>
          <a:stretch>
            <a:fillRect/>
          </a:stretch>
        </p:blipFill>
        <p:spPr>
          <a:xfrm>
            <a:off x="5989354" y="4641191"/>
            <a:ext cx="1167763" cy="877490"/>
          </a:xfrm>
          <a:prstGeom prst="rect">
            <a:avLst/>
          </a:prstGeom>
        </p:spPr>
      </p:pic>
    </p:spTree>
    <p:extLst>
      <p:ext uri="{BB962C8B-B14F-4D97-AF65-F5344CB8AC3E}">
        <p14:creationId xmlns:p14="http://schemas.microsoft.com/office/powerpoint/2010/main" val="1955633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vrijetijdsmanagement?</a:t>
            </a:r>
          </a:p>
        </p:txBody>
      </p:sp>
      <p:sp>
        <p:nvSpPr>
          <p:cNvPr id="3" name="Tijdelijke aanduiding voor inhoud 2"/>
          <p:cNvSpPr>
            <a:spLocks noGrp="1"/>
          </p:cNvSpPr>
          <p:nvPr>
            <p:ph idx="1"/>
          </p:nvPr>
        </p:nvSpPr>
        <p:spPr/>
        <p:txBody>
          <a:bodyPr/>
          <a:lstStyle/>
          <a:p>
            <a:r>
              <a:rPr lang="nl-NL" dirty="0"/>
              <a:t>Het organiseren van de vrije tijd.</a:t>
            </a:r>
          </a:p>
          <a:p>
            <a:r>
              <a:rPr lang="nl-NL" dirty="0"/>
              <a:t>Voorbeelden zijn evenementen, festivals en congressen.</a:t>
            </a:r>
          </a:p>
          <a:p>
            <a:pPr marL="0" indent="0">
              <a:buNone/>
            </a:pPr>
            <a:endParaRPr lang="nl-NL" dirty="0"/>
          </a:p>
          <a:p>
            <a:endParaRPr lang="nl-NL" dirty="0"/>
          </a:p>
          <a:p>
            <a:endParaRPr lang="nl-NL" dirty="0"/>
          </a:p>
        </p:txBody>
      </p:sp>
      <p:pic>
        <p:nvPicPr>
          <p:cNvPr id="2050" name="Picture 2" descr="http://daavyvv.files.wordpress.com/2014/03/park_header_1129x3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927" y="3671496"/>
            <a:ext cx="7292873" cy="200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19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Festival </a:t>
            </a:r>
          </a:p>
        </p:txBody>
      </p:sp>
      <p:sp>
        <p:nvSpPr>
          <p:cNvPr id="3" name="Tijdelijke aanduiding voor inhoud 2"/>
          <p:cNvSpPr>
            <a:spLocks noGrp="1"/>
          </p:cNvSpPr>
          <p:nvPr>
            <p:ph idx="1"/>
          </p:nvPr>
        </p:nvSpPr>
        <p:spPr>
          <a:xfrm>
            <a:off x="1205879" y="1338788"/>
            <a:ext cx="6732241" cy="4929411"/>
          </a:xfrm>
        </p:spPr>
        <p:txBody>
          <a:bodyPr>
            <a:normAutofit/>
          </a:bodyPr>
          <a:lstStyle/>
          <a:p>
            <a:pPr marL="0" indent="0">
              <a:buNone/>
            </a:pPr>
            <a:r>
              <a:rPr lang="nl-NL" dirty="0"/>
              <a:t>Verschillende voorstellingen op het gebied van theater, muziek e.d. bij elkaar</a:t>
            </a:r>
          </a:p>
          <a:p>
            <a:pPr marL="0" indent="0">
              <a:buNone/>
            </a:pPr>
            <a:r>
              <a:rPr lang="nl-NL" dirty="0">
                <a:hlinkClick r:id="rId2"/>
              </a:rPr>
              <a:t>filmpje</a:t>
            </a:r>
            <a:endParaRPr lang="nl-NL" dirty="0"/>
          </a:p>
          <a:p>
            <a:endParaRPr lang="nl-NL" dirty="0"/>
          </a:p>
          <a:p>
            <a:endParaRPr lang="nl-NL" dirty="0"/>
          </a:p>
          <a:p>
            <a:endParaRPr lang="nl-NL" dirty="0"/>
          </a:p>
          <a:p>
            <a:endParaRPr lang="nl-NL" dirty="0"/>
          </a:p>
        </p:txBody>
      </p:sp>
      <p:pic>
        <p:nvPicPr>
          <p:cNvPr id="4" name="Afbeelding 3" descr="Lowlands">
            <a:hlinkClick r:id="rId3" tooltip="&quot;Lowlands&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058186"/>
            <a:ext cx="3209925" cy="2438400"/>
          </a:xfrm>
          <a:prstGeom prst="rect">
            <a:avLst/>
          </a:prstGeom>
          <a:noFill/>
          <a:ln>
            <a:noFill/>
          </a:ln>
        </p:spPr>
      </p:pic>
      <p:pic>
        <p:nvPicPr>
          <p:cNvPr id="5" name="Afbeelding 4"/>
          <p:cNvPicPr>
            <a:picLocks noChangeAspect="1"/>
          </p:cNvPicPr>
          <p:nvPr/>
        </p:nvPicPr>
        <p:blipFill>
          <a:blip r:embed="rId5"/>
          <a:stretch>
            <a:fillRect/>
          </a:stretch>
        </p:blipFill>
        <p:spPr>
          <a:xfrm>
            <a:off x="1656264" y="3168485"/>
            <a:ext cx="3322551" cy="2217803"/>
          </a:xfrm>
          <a:prstGeom prst="rect">
            <a:avLst/>
          </a:prstGeom>
        </p:spPr>
      </p:pic>
    </p:spTree>
    <p:extLst>
      <p:ext uri="{BB962C8B-B14F-4D97-AF65-F5344CB8AC3E}">
        <p14:creationId xmlns:p14="http://schemas.microsoft.com/office/powerpoint/2010/main" val="3029099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Evenement </a:t>
            </a:r>
          </a:p>
        </p:txBody>
      </p:sp>
      <p:pic>
        <p:nvPicPr>
          <p:cNvPr id="4" name="Tijdelijke aanduiding voor inhoud 3" descr="https://encrypted-tbn3.gstatic.com/images?q=tbn:ANd9GcQ2ONLOKdPJoT9GNdQMTq1PaztxWqzDuQsduuj2zlyK0TPOyVJf">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79912" y="4053592"/>
            <a:ext cx="3888432" cy="2520280"/>
          </a:xfrm>
          <a:prstGeom prst="rect">
            <a:avLst/>
          </a:prstGeom>
          <a:noFill/>
          <a:ln>
            <a:noFill/>
          </a:ln>
        </p:spPr>
      </p:pic>
      <p:pic>
        <p:nvPicPr>
          <p:cNvPr id="1026" name="Picture 2" descr="http://media.nu.nl/m/m1cz3l4ah5f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063" y="1251344"/>
            <a:ext cx="3823548" cy="2557745"/>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4581695" y="1376054"/>
            <a:ext cx="4382794" cy="1938992"/>
          </a:xfrm>
          <a:prstGeom prst="rect">
            <a:avLst/>
          </a:prstGeom>
        </p:spPr>
        <p:txBody>
          <a:bodyPr wrap="square">
            <a:spAutoFit/>
          </a:bodyPr>
          <a:lstStyle/>
          <a:p>
            <a:r>
              <a:rPr lang="nl-NL" sz="2000" dirty="0">
                <a:solidFill>
                  <a:srgbClr val="000000"/>
                </a:solidFill>
                <a:latin typeface="Arial" panose="020B0604020202020204" pitchFamily="34" charset="0"/>
              </a:rPr>
              <a:t>Een geplande, unieke bijeenkomst voor een of meerdere genodigde doelgroepen met een vooraf geformuleerde doelstelling die op een creatieve manier gecommuniceerd wordt.</a:t>
            </a:r>
            <a:endParaRPr lang="nl-NL" sz="2000" dirty="0"/>
          </a:p>
        </p:txBody>
      </p:sp>
    </p:spTree>
    <p:extLst>
      <p:ext uri="{BB962C8B-B14F-4D97-AF65-F5344CB8AC3E}">
        <p14:creationId xmlns:p14="http://schemas.microsoft.com/office/powerpoint/2010/main" val="299450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Congres 	</a:t>
            </a:r>
          </a:p>
        </p:txBody>
      </p:sp>
      <p:pic>
        <p:nvPicPr>
          <p:cNvPr id="1028" name="Picture 4" descr="Afbeeldingsresultaat voor klimaatconferentie parij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3808" y="5434683"/>
            <a:ext cx="3634406" cy="134528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3"/>
          <a:stretch>
            <a:fillRect/>
          </a:stretch>
        </p:blipFill>
        <p:spPr>
          <a:xfrm>
            <a:off x="143508" y="3315206"/>
            <a:ext cx="3672408" cy="1958618"/>
          </a:xfrm>
          <a:prstGeom prst="rect">
            <a:avLst/>
          </a:prstGeom>
        </p:spPr>
      </p:pic>
      <p:sp>
        <p:nvSpPr>
          <p:cNvPr id="7" name="Rechthoek 6"/>
          <p:cNvSpPr/>
          <p:nvPr/>
        </p:nvSpPr>
        <p:spPr>
          <a:xfrm>
            <a:off x="1115616" y="1365997"/>
            <a:ext cx="7680025" cy="1631216"/>
          </a:xfrm>
          <a:prstGeom prst="rect">
            <a:avLst/>
          </a:prstGeom>
        </p:spPr>
        <p:txBody>
          <a:bodyPr wrap="square">
            <a:spAutoFit/>
          </a:bodyPr>
          <a:lstStyle/>
          <a:p>
            <a:r>
              <a:rPr lang="nl-NL" sz="2000" dirty="0">
                <a:solidFill>
                  <a:srgbClr val="252525"/>
                </a:solidFill>
                <a:latin typeface="Arial" panose="020B0604020202020204" pitchFamily="34" charset="0"/>
              </a:rPr>
              <a:t>Een congres is een grootschalige bijeenkomst rond een bepaald thema, waar bijvoorbeeld wetenschappers of leden van een bepaalde organisatie aan deelnemen. Voor wetenschappelijke congressen of congressen in het bedrijfsleven is ook de term symposium of conferentie gebruikelijk.</a:t>
            </a:r>
            <a:endParaRPr lang="nl-NL" sz="2000" dirty="0"/>
          </a:p>
        </p:txBody>
      </p:sp>
      <p:pic>
        <p:nvPicPr>
          <p:cNvPr id="1032" name="Picture 8" descr="Afbeeldingsresultaat voor Fashion Congress 2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670" y="3261064"/>
            <a:ext cx="3379466" cy="194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850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begin je met organiseren?</a:t>
            </a:r>
          </a:p>
        </p:txBody>
      </p:sp>
      <p:sp>
        <p:nvSpPr>
          <p:cNvPr id="3" name="Tijdelijke aanduiding voor inhoud 2"/>
          <p:cNvSpPr>
            <a:spLocks noGrp="1"/>
          </p:cNvSpPr>
          <p:nvPr>
            <p:ph idx="1"/>
          </p:nvPr>
        </p:nvSpPr>
        <p:spPr/>
        <p:txBody>
          <a:bodyPr/>
          <a:lstStyle/>
          <a:p>
            <a:r>
              <a:rPr lang="nl-NL" dirty="0"/>
              <a:t>Doelstellingen en doelgroep</a:t>
            </a:r>
          </a:p>
          <a:p>
            <a:r>
              <a:rPr lang="nl-NL" dirty="0"/>
              <a:t>Budget</a:t>
            </a:r>
          </a:p>
          <a:p>
            <a:r>
              <a:rPr lang="nl-NL" dirty="0"/>
              <a:t>Datum, duur en tijdstip</a:t>
            </a:r>
          </a:p>
          <a:p>
            <a:r>
              <a:rPr lang="nl-NL" dirty="0"/>
              <a:t>Concept en programma</a:t>
            </a:r>
          </a:p>
          <a:p>
            <a:r>
              <a:rPr lang="nl-NL" dirty="0"/>
              <a:t>Locatie </a:t>
            </a:r>
          </a:p>
          <a:p>
            <a:r>
              <a:rPr lang="nl-NL" dirty="0"/>
              <a:t>Catering</a:t>
            </a:r>
          </a:p>
          <a:p>
            <a:pPr marL="0" indent="0">
              <a:buNone/>
            </a:pPr>
            <a:endParaRPr lang="nl-NL" dirty="0"/>
          </a:p>
        </p:txBody>
      </p:sp>
    </p:spTree>
    <p:extLst>
      <p:ext uri="{BB962C8B-B14F-4D97-AF65-F5344CB8AC3E}">
        <p14:creationId xmlns:p14="http://schemas.microsoft.com/office/powerpoint/2010/main" val="75244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Doelstellingen en doelgroep</a:t>
            </a:r>
          </a:p>
        </p:txBody>
      </p:sp>
      <p:sp>
        <p:nvSpPr>
          <p:cNvPr id="3" name="Tijdelijke aanduiding voor inhoud 2"/>
          <p:cNvSpPr>
            <a:spLocks noGrp="1"/>
          </p:cNvSpPr>
          <p:nvPr>
            <p:ph idx="1"/>
          </p:nvPr>
        </p:nvSpPr>
        <p:spPr/>
        <p:txBody>
          <a:bodyPr/>
          <a:lstStyle/>
          <a:p>
            <a:r>
              <a:rPr lang="nl-NL" dirty="0"/>
              <a:t>Voor wie organiseer je het evenement en wat wil je ermee bereiken? </a:t>
            </a:r>
          </a:p>
          <a:p>
            <a:pPr marL="0" indent="0">
              <a:buNone/>
            </a:pPr>
            <a:endParaRPr lang="nl-NL" dirty="0"/>
          </a:p>
          <a:p>
            <a:pPr marL="0" indent="0">
              <a:buNone/>
            </a:pPr>
            <a:endParaRPr lang="nl-NL" dirty="0"/>
          </a:p>
        </p:txBody>
      </p:sp>
      <p:pic>
        <p:nvPicPr>
          <p:cNvPr id="3074" name="Picture 2" descr="http://media-cache-ak0.pinimg.com/236x/3a/2e/9a/3a2e9a185b4ea3dc33dfb01f91e008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645024"/>
            <a:ext cx="22479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83800"/>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BA19E2-ADA1-4A25-8472-652D040A3A3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258DD9F-A4CE-4EE1-A993-4CC4113F379D}">
  <ds:schemaRefs>
    <ds:schemaRef ds:uri="http://schemas.microsoft.com/sharepoint/v3/contenttype/forms"/>
  </ds:schemaRefs>
</ds:datastoreItem>
</file>

<file path=customXml/itemProps3.xml><?xml version="1.0" encoding="utf-8"?>
<ds:datastoreItem xmlns:ds="http://schemas.openxmlformats.org/officeDocument/2006/customXml" ds:itemID="{B2BED7C4-AEB2-4D99-AD57-55616C0DE47B}"/>
</file>

<file path=docProps/app.xml><?xml version="1.0" encoding="utf-8"?>
<Properties xmlns="http://schemas.openxmlformats.org/officeDocument/2006/extended-properties" xmlns:vt="http://schemas.openxmlformats.org/officeDocument/2006/docPropsVTypes">
  <TotalTime>332</TotalTime>
  <Words>1057</Words>
  <Application>Microsoft Office PowerPoint</Application>
  <PresentationFormat>Diavoorstelling (4:3)</PresentationFormat>
  <Paragraphs>141</Paragraphs>
  <Slides>31</Slides>
  <Notes>2</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31</vt:i4>
      </vt:variant>
    </vt:vector>
  </HeadingPairs>
  <TitlesOfParts>
    <vt:vector size="34" baseType="lpstr">
      <vt:lpstr>Arial</vt:lpstr>
      <vt:lpstr>Calibri</vt:lpstr>
      <vt:lpstr>Kantoorthema</vt:lpstr>
      <vt:lpstr>PowerPoint-presentatie</vt:lpstr>
      <vt:lpstr>Wat is vrije tijd?</vt:lpstr>
      <vt:lpstr>Vrije tijd </vt:lpstr>
      <vt:lpstr>Wat is vrijetijdsmanagement?</vt:lpstr>
      <vt:lpstr>Festival </vt:lpstr>
      <vt:lpstr>Evenement </vt:lpstr>
      <vt:lpstr>Congres  </vt:lpstr>
      <vt:lpstr>Hoe begin je met organiseren?</vt:lpstr>
      <vt:lpstr>Doelstellingen en doelgroep</vt:lpstr>
      <vt:lpstr>Budget </vt:lpstr>
      <vt:lpstr>Datum, duur en tijdstip</vt:lpstr>
      <vt:lpstr>Catering </vt:lpstr>
      <vt:lpstr>Locatie </vt:lpstr>
      <vt:lpstr>Concept en programma</vt:lpstr>
      <vt:lpstr>PowerPoint-presentatie</vt:lpstr>
      <vt:lpstr>Leerdoel</vt:lpstr>
      <vt:lpstr>Vrijetijdsbedrijven</vt:lpstr>
      <vt:lpstr>Voorbeelden</vt:lpstr>
      <vt:lpstr>Vrijetijdsproducten</vt:lpstr>
      <vt:lpstr>Voorbeelden</vt:lpstr>
      <vt:lpstr>Trends en hypes </vt:lpstr>
      <vt:lpstr>Opdracht  </vt:lpstr>
      <vt:lpstr>Voorbeelden van websites met t&amp;o</vt:lpstr>
      <vt:lpstr>Recreatie</vt:lpstr>
      <vt:lpstr>Uurrecreatie</vt:lpstr>
      <vt:lpstr>Dagrecreatie</vt:lpstr>
      <vt:lpstr>Verblijfsrecreatie </vt:lpstr>
      <vt:lpstr>Water recreatie</vt:lpstr>
      <vt:lpstr>Inkomende recreatie</vt:lpstr>
      <vt:lpstr>Toerisme</vt:lpstr>
      <vt:lpstr>PowerPoint-presentatie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Miriam Oostdijk</dc:creator>
  <cp:lastModifiedBy>Marieke Drabbe</cp:lastModifiedBy>
  <cp:revision>23</cp:revision>
  <dcterms:created xsi:type="dcterms:W3CDTF">2013-11-15T15:05:42Z</dcterms:created>
  <dcterms:modified xsi:type="dcterms:W3CDTF">2021-03-30T07:54:44Z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